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6"/>
  </p:handoutMasterIdLst>
  <p:sldIdLst>
    <p:sldId id="317" r:id="rId3"/>
    <p:sldId id="264" r:id="rId5"/>
    <p:sldId id="389" r:id="rId6"/>
    <p:sldId id="267" r:id="rId7"/>
    <p:sldId id="309" r:id="rId8"/>
    <p:sldId id="394" r:id="rId9"/>
    <p:sldId id="348" r:id="rId10"/>
    <p:sldId id="395" r:id="rId11"/>
    <p:sldId id="393" r:id="rId12"/>
    <p:sldId id="352" r:id="rId13"/>
    <p:sldId id="396" r:id="rId14"/>
    <p:sldId id="351" r:id="rId15"/>
    <p:sldId id="358" r:id="rId16"/>
    <p:sldId id="355" r:id="rId17"/>
    <p:sldId id="356" r:id="rId18"/>
    <p:sldId id="357" r:id="rId19"/>
    <p:sldId id="310" r:id="rId20"/>
    <p:sldId id="400" r:id="rId21"/>
    <p:sldId id="397" r:id="rId22"/>
    <p:sldId id="398" r:id="rId23"/>
    <p:sldId id="401" r:id="rId24"/>
    <p:sldId id="402" r:id="rId25"/>
    <p:sldId id="421" r:id="rId26"/>
    <p:sldId id="438" r:id="rId27"/>
    <p:sldId id="430" r:id="rId28"/>
    <p:sldId id="399" r:id="rId29"/>
    <p:sldId id="403" r:id="rId30"/>
    <p:sldId id="417" r:id="rId31"/>
    <p:sldId id="406" r:id="rId32"/>
    <p:sldId id="405" r:id="rId33"/>
    <p:sldId id="404" r:id="rId34"/>
    <p:sldId id="318" r:id="rId35"/>
  </p:sldIdLst>
  <p:sldSz cx="9144000" cy="5143500" type="screen16x9"/>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63"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 id="7" name="1206988966@qq.com" initials="1" lastIdx="1" clrIdx="2"/>
  <p:cmAuthor id="1" name="Wangzhi gang" initials="Wg" lastIdx="1" clrIdx="0"/>
  <p:cmAuthor id="8" name="姜伟光" initials="姜" lastIdx="1" clrIdx="0"/>
  <p:cmAuthor id="2" name="作者" initials="A" lastIdx="1" clrIdx="1"/>
  <p:cmAuthor id="3" name="lenovo" initials="l" lastIdx="6" clrIdx="2"/>
  <p:cmAuthor id="4" name="Administrator" initials="A" lastIdx="4" clrIdx="3"/>
  <p:cmAuthor id="5" name="宋洁然" initials="宋" lastIdx="2" clrIdx="1"/>
  <p:cmAuthor id="2000" name="路文彬_6jMrua67" initials="authorId_2439180741" lastIdx="0" clrIdx="0"/>
  <p:cmAuthor id="6" name="ming qiu" initials="m"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005DA2"/>
    <a:srgbClr val="404040"/>
    <a:srgbClr val="584B3F"/>
    <a:srgbClr val="76675D"/>
    <a:srgbClr val="9C7F7B"/>
    <a:srgbClr val="DCDAE3"/>
    <a:srgbClr val="AB8C62"/>
    <a:srgbClr val="343430"/>
    <a:srgbClr val="21211F"/>
    <a:srgbClr val="9A7E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35" autoAdjust="0"/>
    <p:restoredTop sz="94660" autoAdjust="0"/>
  </p:normalViewPr>
  <p:slideViewPr>
    <p:cSldViewPr showGuides="1">
      <p:cViewPr varScale="1">
        <p:scale>
          <a:sx n="142" d="100"/>
          <a:sy n="142" d="100"/>
        </p:scale>
        <p:origin x="840" y="114"/>
      </p:cViewPr>
      <p:guideLst>
        <p:guide orient="horz" pos="1663"/>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6" d="100"/>
          <a:sy n="86" d="100"/>
        </p:scale>
        <p:origin x="-3810" y="-90"/>
      </p:cViewPr>
      <p:guideLst>
        <p:guide orient="horz" pos="2956"/>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tags" Target="tags/tag223.xml"/><Relationship Id="rId40" Type="http://schemas.openxmlformats.org/officeDocument/2006/relationships/commentAuthors" Target="commentAuthors.xml"/><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7" name="图片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866"/>
            <a:ext cx="9144001" cy="5146366"/>
          </a:xfrm>
          <a:prstGeom prst="rect">
            <a:avLst/>
          </a:prstGeom>
        </p:spPr>
      </p:pic>
      <p:cxnSp>
        <p:nvCxnSpPr>
          <p:cNvPr id="7" name="直接连接符 6"/>
          <p:cNvCxnSpPr/>
          <p:nvPr userDrawn="1"/>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323528" y="292895"/>
            <a:ext cx="390372" cy="205979"/>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8" name="TextBox 15"/>
          <p:cNvSpPr txBox="1"/>
          <p:nvPr userDrawn="1"/>
        </p:nvSpPr>
        <p:spPr>
          <a:xfrm>
            <a:off x="8100392" y="241995"/>
            <a:ext cx="671347" cy="369332"/>
          </a:xfrm>
          <a:prstGeom prst="rect">
            <a:avLst/>
          </a:prstGeom>
          <a:noFill/>
        </p:spPr>
        <p:txBody>
          <a:bodyPr wrap="square" rtlCol="0">
            <a:spAutoFit/>
          </a:bodyPr>
          <a:lstStyle/>
          <a:p>
            <a:pPr algn="ctr"/>
            <a:fld id="{2EEF1883-7A0E-4F66-9932-E581691AD397}" type="slidenum">
              <a:rPr lang="zh-CN" altLang="en-US" sz="1800" b="0" smtClean="0">
                <a:solidFill>
                  <a:schemeClr val="accent1"/>
                </a:solidFill>
                <a:latin typeface="微软雅黑 Light" panose="020B0502040204020203" pitchFamily="34" charset="-122"/>
                <a:ea typeface="微软雅黑 Light" panose="020B0502040204020203" pitchFamily="34" charset="-122"/>
              </a:rPr>
            </a:fld>
            <a:r>
              <a:rPr lang="zh-CN" altLang="en-US" sz="1800" b="0" dirty="0">
                <a:solidFill>
                  <a:schemeClr val="accent1"/>
                </a:solidFill>
                <a:latin typeface="微软雅黑 Light" panose="020B0502040204020203" pitchFamily="34" charset="-122"/>
                <a:ea typeface="微软雅黑 Light" panose="020B0502040204020203" pitchFamily="34" charset="-122"/>
              </a:rPr>
              <a:t> </a:t>
            </a:r>
            <a:endParaRPr lang="zh-CN" altLang="en-US" sz="1800" b="0" dirty="0">
              <a:solidFill>
                <a:schemeClr val="accent1"/>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866"/>
            <a:ext cx="9144001" cy="5146366"/>
          </a:xfrm>
          <a:prstGeom prst="rect">
            <a:avLst/>
          </a:prstGeom>
        </p:spPr>
      </p:pic>
      <p:cxnSp>
        <p:nvCxnSpPr>
          <p:cNvPr id="26" name="直接连接符 25"/>
          <p:cNvCxnSpPr/>
          <p:nvPr userDrawn="1">
            <p:custDataLst>
              <p:tags r:id="rId3"/>
            </p:custDataLst>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7" name="Group 7"/>
          <p:cNvGrpSpPr/>
          <p:nvPr userDrawn="1"/>
        </p:nvGrpSpPr>
        <p:grpSpPr bwMode="auto">
          <a:xfrm>
            <a:off x="323528" y="292895"/>
            <a:ext cx="390372" cy="205979"/>
            <a:chOff x="0" y="0"/>
            <a:chExt cx="1041399" cy="549275"/>
          </a:xfrm>
        </p:grpSpPr>
        <p:sp>
          <p:nvSpPr>
            <p:cNvPr id="28" name="Freeform 16"/>
            <p:cNvSpPr/>
            <p:nvPr>
              <p:custDataLst>
                <p:tags r:id="rId4"/>
              </p:custDataLst>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30" name="Freeform 17"/>
            <p:cNvSpPr/>
            <p:nvPr>
              <p:custDataLst>
                <p:tags r:id="rId5"/>
              </p:custDataLst>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31" name="Freeform 18"/>
            <p:cNvSpPr/>
            <p:nvPr>
              <p:custDataLst>
                <p:tags r:id="rId6"/>
              </p:custDataLst>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8.xml"/><Relationship Id="rId7" Type="http://schemas.openxmlformats.org/officeDocument/2006/relationships/image" Target="../media/image5.png"/><Relationship Id="rId6" Type="http://schemas.openxmlformats.org/officeDocument/2006/relationships/tags" Target="../tags/tag5.xml"/><Relationship Id="rId5" Type="http://schemas.openxmlformats.org/officeDocument/2006/relationships/image" Target="../media/image4.jpeg"/><Relationship Id="rId4" Type="http://schemas.openxmlformats.org/officeDocument/2006/relationships/image" Target="../media/image3.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4" Type="http://schemas.openxmlformats.org/officeDocument/2006/relationships/notesSlide" Target="../notesSlides/notesSlide7.xml"/><Relationship Id="rId53" Type="http://schemas.openxmlformats.org/officeDocument/2006/relationships/slideLayout" Target="../slideLayouts/slideLayout2.xml"/><Relationship Id="rId52" Type="http://schemas.openxmlformats.org/officeDocument/2006/relationships/tags" Target="../tags/tag116.xml"/><Relationship Id="rId51" Type="http://schemas.openxmlformats.org/officeDocument/2006/relationships/tags" Target="../tags/tag115.xml"/><Relationship Id="rId50" Type="http://schemas.openxmlformats.org/officeDocument/2006/relationships/tags" Target="../tags/tag114.xml"/><Relationship Id="rId5" Type="http://schemas.openxmlformats.org/officeDocument/2006/relationships/tags" Target="../tags/tag69.xml"/><Relationship Id="rId49" Type="http://schemas.openxmlformats.org/officeDocument/2006/relationships/tags" Target="../tags/tag113.xml"/><Relationship Id="rId48" Type="http://schemas.openxmlformats.org/officeDocument/2006/relationships/tags" Target="../tags/tag112.xml"/><Relationship Id="rId47" Type="http://schemas.openxmlformats.org/officeDocument/2006/relationships/tags" Target="../tags/tag111.xml"/><Relationship Id="rId46" Type="http://schemas.openxmlformats.org/officeDocument/2006/relationships/tags" Target="../tags/tag110.xml"/><Relationship Id="rId45" Type="http://schemas.openxmlformats.org/officeDocument/2006/relationships/tags" Target="../tags/tag109.xml"/><Relationship Id="rId44" Type="http://schemas.openxmlformats.org/officeDocument/2006/relationships/tags" Target="../tags/tag108.xml"/><Relationship Id="rId43" Type="http://schemas.openxmlformats.org/officeDocument/2006/relationships/tags" Target="../tags/tag107.xml"/><Relationship Id="rId42" Type="http://schemas.openxmlformats.org/officeDocument/2006/relationships/tags" Target="../tags/tag106.xml"/><Relationship Id="rId41" Type="http://schemas.openxmlformats.org/officeDocument/2006/relationships/tags" Target="../tags/tag105.xml"/><Relationship Id="rId40" Type="http://schemas.openxmlformats.org/officeDocument/2006/relationships/tags" Target="../tags/tag104.xml"/><Relationship Id="rId4" Type="http://schemas.openxmlformats.org/officeDocument/2006/relationships/tags" Target="../tags/tag68.xml"/><Relationship Id="rId39" Type="http://schemas.openxmlformats.org/officeDocument/2006/relationships/tags" Target="../tags/tag103.xml"/><Relationship Id="rId38" Type="http://schemas.openxmlformats.org/officeDocument/2006/relationships/tags" Target="../tags/tag102.xml"/><Relationship Id="rId37" Type="http://schemas.openxmlformats.org/officeDocument/2006/relationships/tags" Target="../tags/tag101.xml"/><Relationship Id="rId36" Type="http://schemas.openxmlformats.org/officeDocument/2006/relationships/tags" Target="../tags/tag100.xml"/><Relationship Id="rId35" Type="http://schemas.openxmlformats.org/officeDocument/2006/relationships/tags" Target="../tags/tag99.xml"/><Relationship Id="rId34" Type="http://schemas.openxmlformats.org/officeDocument/2006/relationships/tags" Target="../tags/tag98.xml"/><Relationship Id="rId33" Type="http://schemas.openxmlformats.org/officeDocument/2006/relationships/tags" Target="../tags/tag97.xml"/><Relationship Id="rId32" Type="http://schemas.openxmlformats.org/officeDocument/2006/relationships/tags" Target="../tags/tag96.xml"/><Relationship Id="rId31" Type="http://schemas.openxmlformats.org/officeDocument/2006/relationships/tags" Target="../tags/tag95.xml"/><Relationship Id="rId30" Type="http://schemas.openxmlformats.org/officeDocument/2006/relationships/tags" Target="../tags/tag94.xml"/><Relationship Id="rId3" Type="http://schemas.openxmlformats.org/officeDocument/2006/relationships/tags" Target="../tags/tag67.xml"/><Relationship Id="rId29" Type="http://schemas.openxmlformats.org/officeDocument/2006/relationships/tags" Target="../tags/tag93.xml"/><Relationship Id="rId28" Type="http://schemas.openxmlformats.org/officeDocument/2006/relationships/tags" Target="../tags/tag92.xml"/><Relationship Id="rId27" Type="http://schemas.openxmlformats.org/officeDocument/2006/relationships/tags" Target="../tags/tag91.xml"/><Relationship Id="rId26" Type="http://schemas.openxmlformats.org/officeDocument/2006/relationships/tags" Target="../tags/tag90.xml"/><Relationship Id="rId25" Type="http://schemas.openxmlformats.org/officeDocument/2006/relationships/tags" Target="../tags/tag89.xml"/><Relationship Id="rId24" Type="http://schemas.openxmlformats.org/officeDocument/2006/relationships/tags" Target="../tags/tag88.xml"/><Relationship Id="rId23" Type="http://schemas.openxmlformats.org/officeDocument/2006/relationships/tags" Target="../tags/tag87.xml"/><Relationship Id="rId22" Type="http://schemas.openxmlformats.org/officeDocument/2006/relationships/tags" Target="../tags/tag86.xml"/><Relationship Id="rId21" Type="http://schemas.openxmlformats.org/officeDocument/2006/relationships/tags" Target="../tags/tag85.xml"/><Relationship Id="rId20" Type="http://schemas.openxmlformats.org/officeDocument/2006/relationships/tags" Target="../tags/tag84.xml"/><Relationship Id="rId2" Type="http://schemas.openxmlformats.org/officeDocument/2006/relationships/tags" Target="../tags/tag66.xml"/><Relationship Id="rId19" Type="http://schemas.openxmlformats.org/officeDocument/2006/relationships/tags" Target="../tags/tag83.xml"/><Relationship Id="rId18" Type="http://schemas.openxmlformats.org/officeDocument/2006/relationships/tags" Target="../tags/tag82.xml"/><Relationship Id="rId17" Type="http://schemas.openxmlformats.org/officeDocument/2006/relationships/tags" Target="../tags/tag81.xml"/><Relationship Id="rId16" Type="http://schemas.openxmlformats.org/officeDocument/2006/relationships/tags" Target="../tags/tag80.xml"/><Relationship Id="rId15" Type="http://schemas.openxmlformats.org/officeDocument/2006/relationships/tags" Target="../tags/tag79.xml"/><Relationship Id="rId14" Type="http://schemas.openxmlformats.org/officeDocument/2006/relationships/tags" Target="../tags/tag78.xml"/><Relationship Id="rId13" Type="http://schemas.openxmlformats.org/officeDocument/2006/relationships/tags" Target="../tags/tag77.xml"/><Relationship Id="rId12" Type="http://schemas.openxmlformats.org/officeDocument/2006/relationships/tags" Target="../tags/tag76.xml"/><Relationship Id="rId11" Type="http://schemas.openxmlformats.org/officeDocument/2006/relationships/tags" Target="../tags/tag75.xml"/><Relationship Id="rId10" Type="http://schemas.openxmlformats.org/officeDocument/2006/relationships/tags" Target="../tags/tag74.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9" Type="http://schemas.openxmlformats.org/officeDocument/2006/relationships/tags" Target="../tags/tag129.xml"/><Relationship Id="rId8" Type="http://schemas.openxmlformats.org/officeDocument/2006/relationships/tags" Target="../tags/tag128.xml"/><Relationship Id="rId7" Type="http://schemas.openxmlformats.org/officeDocument/2006/relationships/tags" Target="../tags/tag127.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tags" Target="../tags/tag122.xml"/><Relationship Id="rId15" Type="http://schemas.openxmlformats.org/officeDocument/2006/relationships/notesSlide" Target="../notesSlides/notesSlide8.xml"/><Relationship Id="rId14" Type="http://schemas.openxmlformats.org/officeDocument/2006/relationships/slideLayout" Target="../slideLayouts/slideLayout2.xml"/><Relationship Id="rId13" Type="http://schemas.openxmlformats.org/officeDocument/2006/relationships/tags" Target="../tags/tag133.xml"/><Relationship Id="rId12" Type="http://schemas.openxmlformats.org/officeDocument/2006/relationships/tags" Target="../tags/tag132.xml"/><Relationship Id="rId11" Type="http://schemas.openxmlformats.org/officeDocument/2006/relationships/tags" Target="../tags/tag131.xml"/><Relationship Id="rId10" Type="http://schemas.openxmlformats.org/officeDocument/2006/relationships/tags" Target="../tags/tag130.xml"/><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2.xml"/><Relationship Id="rId7" Type="http://schemas.openxmlformats.org/officeDocument/2006/relationships/image" Target="../media/image17.png"/><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tags" Target="../tags/tag143.xml"/><Relationship Id="rId3" Type="http://schemas.openxmlformats.org/officeDocument/2006/relationships/tags" Target="../tags/tag142.xml"/><Relationship Id="rId2" Type="http://schemas.openxmlformats.org/officeDocument/2006/relationships/image" Target="../media/image16.png"/><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image" Target="../media/image18.png"/><Relationship Id="rId7" Type="http://schemas.openxmlformats.org/officeDocument/2006/relationships/tags" Target="../tags/tag15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s>
</file>

<file path=ppt/slides/_rels/slide19.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1" Type="http://schemas.openxmlformats.org/officeDocument/2006/relationships/slideLayout" Target="../slideLayouts/slideLayout8.xml"/><Relationship Id="rId10" Type="http://schemas.openxmlformats.org/officeDocument/2006/relationships/image" Target="../media/image23.pn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8.xml"/><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tags" Target="../tags/tag158.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8.xml"/><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tags" Target="../tags/tag167.xml"/><Relationship Id="rId4" Type="http://schemas.openxmlformats.org/officeDocument/2006/relationships/tags" Target="../tags/tag166.xml"/><Relationship Id="rId3" Type="http://schemas.openxmlformats.org/officeDocument/2006/relationships/tags" Target="../tags/tag165.xml"/><Relationship Id="rId2" Type="http://schemas.openxmlformats.org/officeDocument/2006/relationships/tags" Target="../tags/tag164.xml"/><Relationship Id="rId1" Type="http://schemas.openxmlformats.org/officeDocument/2006/relationships/tags" Target="../tags/tag163.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8.xml"/><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tags" Target="../tags/tag172.xml"/><Relationship Id="rId4" Type="http://schemas.openxmlformats.org/officeDocument/2006/relationships/tags" Target="../tags/tag171.xml"/><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s>
</file>

<file path=ppt/slides/_rels/slide23.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image" Target="../media/image29.png"/><Relationship Id="rId7" Type="http://schemas.openxmlformats.org/officeDocument/2006/relationships/tags" Target="../tags/tag179.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tags" Target="../tags/tag175.xml"/><Relationship Id="rId2" Type="http://schemas.openxmlformats.org/officeDocument/2006/relationships/tags" Target="../tags/tag174.xml"/><Relationship Id="rId10" Type="http://schemas.openxmlformats.org/officeDocument/2006/relationships/slideLayout" Target="../slideLayouts/slideLayout8.xml"/><Relationship Id="rId1" Type="http://schemas.openxmlformats.org/officeDocument/2006/relationships/tags" Target="../tags/tag173.xm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tags" Target="../tags/tag187.xml"/><Relationship Id="rId7" Type="http://schemas.openxmlformats.org/officeDocument/2006/relationships/tags" Target="../tags/tag186.xml"/><Relationship Id="rId6" Type="http://schemas.openxmlformats.org/officeDocument/2006/relationships/image" Target="../media/image30.jpeg"/><Relationship Id="rId5" Type="http://schemas.openxmlformats.org/officeDocument/2006/relationships/tags" Target="../tags/tag185.xml"/><Relationship Id="rId4" Type="http://schemas.openxmlformats.org/officeDocument/2006/relationships/tags" Target="../tags/tag184.xml"/><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tags" Target="../tags/tag181.xml"/></Relationships>
</file>

<file path=ppt/slides/_rels/slide25.xml.rels><?xml version="1.0" encoding="UTF-8" standalone="yes"?>
<Relationships xmlns="http://schemas.openxmlformats.org/package/2006/relationships"><Relationship Id="rId9" Type="http://schemas.openxmlformats.org/officeDocument/2006/relationships/tags" Target="../tags/tag195.xml"/><Relationship Id="rId8" Type="http://schemas.openxmlformats.org/officeDocument/2006/relationships/tags" Target="../tags/tag194.xml"/><Relationship Id="rId7" Type="http://schemas.openxmlformats.org/officeDocument/2006/relationships/tags" Target="../tags/tag193.xml"/><Relationship Id="rId6" Type="http://schemas.openxmlformats.org/officeDocument/2006/relationships/image" Target="../media/image31.png"/><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0" Type="http://schemas.openxmlformats.org/officeDocument/2006/relationships/slideLayout" Target="../slideLayouts/slideLayout8.xml"/><Relationship Id="rId1" Type="http://schemas.openxmlformats.org/officeDocument/2006/relationships/tags" Target="../tags/tag188.xml"/></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tags" Target="../tags/tag200.xml"/><Relationship Id="rId4" Type="http://schemas.openxmlformats.org/officeDocument/2006/relationships/tags" Target="../tags/tag199.xml"/><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tags" Target="../tags/tag196.xml"/></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tags" Target="../tags/tag210.xml"/><Relationship Id="rId4" Type="http://schemas.openxmlformats.org/officeDocument/2006/relationships/tags" Target="../tags/tag209.xml"/><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tags" Target="../tags/tag206.xml"/></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tags" Target="../tags/tag215.xml"/><Relationship Id="rId4" Type="http://schemas.openxmlformats.org/officeDocument/2006/relationships/tags" Target="../tags/tag214.xml"/><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tags" Target="../tags/tag21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31.xml.rels><?xml version="1.0" encoding="UTF-8" standalone="yes"?>
<Relationships xmlns="http://schemas.openxmlformats.org/package/2006/relationships"><Relationship Id="rId9" Type="http://schemas.openxmlformats.org/officeDocument/2006/relationships/tags" Target="../tags/tag222.xml"/><Relationship Id="rId8" Type="http://schemas.openxmlformats.org/officeDocument/2006/relationships/image" Target="../media/image37.png"/><Relationship Id="rId7" Type="http://schemas.openxmlformats.org/officeDocument/2006/relationships/image" Target="../media/image36.png"/><Relationship Id="rId6" Type="http://schemas.openxmlformats.org/officeDocument/2006/relationships/tags" Target="../tags/tag221.xml"/><Relationship Id="rId5" Type="http://schemas.openxmlformats.org/officeDocument/2006/relationships/tags" Target="../tags/tag220.xml"/><Relationship Id="rId4" Type="http://schemas.openxmlformats.org/officeDocument/2006/relationships/tags" Target="../tags/tag219.xml"/><Relationship Id="rId3" Type="http://schemas.openxmlformats.org/officeDocument/2006/relationships/tags" Target="../tags/tag218.xml"/><Relationship Id="rId2" Type="http://schemas.openxmlformats.org/officeDocument/2006/relationships/tags" Target="../tags/tag217.xml"/><Relationship Id="rId11" Type="http://schemas.openxmlformats.org/officeDocument/2006/relationships/slideLayout" Target="../slideLayouts/slideLayout8.xml"/><Relationship Id="rId10" Type="http://schemas.openxmlformats.org/officeDocument/2006/relationships/image" Target="../media/image38.png"/><Relationship Id="rId1" Type="http://schemas.openxmlformats.org/officeDocument/2006/relationships/tags" Target="../tags/tag216.xml"/></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8.xml"/><Relationship Id="rId5" Type="http://schemas.openxmlformats.org/officeDocument/2006/relationships/image" Target="../media/image4.jpeg"/><Relationship Id="rId4" Type="http://schemas.openxmlformats.org/officeDocument/2006/relationships/image" Target="../media/image3.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6" Type="http://schemas.openxmlformats.org/officeDocument/2006/relationships/notesSlide" Target="../notesSlides/notesSlide4.xml"/><Relationship Id="rId15" Type="http://schemas.openxmlformats.org/officeDocument/2006/relationships/slideLayout" Target="../slideLayouts/slideLayout2.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image" Target="../media/image10.jpeg"/><Relationship Id="rId11" Type="http://schemas.openxmlformats.org/officeDocument/2006/relationships/image" Target="../media/image9.png"/><Relationship Id="rId10" Type="http://schemas.openxmlformats.org/officeDocument/2006/relationships/tags" Target="../tags/tag11.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s>
</file>

<file path=ppt/slides/_rels/slide7.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3" Type="http://schemas.openxmlformats.org/officeDocument/2006/relationships/notesSlide" Target="../notesSlides/notesSlide6.xml"/><Relationship Id="rId32" Type="http://schemas.openxmlformats.org/officeDocument/2006/relationships/slideLayout" Target="../slideLayouts/slideLayout2.xml"/><Relationship Id="rId31" Type="http://schemas.openxmlformats.org/officeDocument/2006/relationships/tags" Target="../tags/tag51.xml"/><Relationship Id="rId30" Type="http://schemas.openxmlformats.org/officeDocument/2006/relationships/tags" Target="../tags/tag50.xml"/><Relationship Id="rId3" Type="http://schemas.openxmlformats.org/officeDocument/2006/relationships/tags" Target="../tags/tag23.xml"/><Relationship Id="rId29" Type="http://schemas.openxmlformats.org/officeDocument/2006/relationships/tags" Target="../tags/tag49.xml"/><Relationship Id="rId28" Type="http://schemas.openxmlformats.org/officeDocument/2006/relationships/tags" Target="../tags/tag48.xml"/><Relationship Id="rId27" Type="http://schemas.openxmlformats.org/officeDocument/2006/relationships/tags" Target="../tags/tag47.xml"/><Relationship Id="rId26" Type="http://schemas.openxmlformats.org/officeDocument/2006/relationships/tags" Target="../tags/tag46.xml"/><Relationship Id="rId25" Type="http://schemas.openxmlformats.org/officeDocument/2006/relationships/tags" Target="../tags/tag45.xml"/><Relationship Id="rId24" Type="http://schemas.openxmlformats.org/officeDocument/2006/relationships/tags" Target="../tags/tag44.xml"/><Relationship Id="rId23" Type="http://schemas.openxmlformats.org/officeDocument/2006/relationships/tags" Target="../tags/tag43.xml"/><Relationship Id="rId22" Type="http://schemas.openxmlformats.org/officeDocument/2006/relationships/tags" Target="../tags/tag42.xml"/><Relationship Id="rId21" Type="http://schemas.openxmlformats.org/officeDocument/2006/relationships/tags" Target="../tags/tag41.xml"/><Relationship Id="rId20" Type="http://schemas.openxmlformats.org/officeDocument/2006/relationships/tags" Target="../tags/tag40.xml"/><Relationship Id="rId2" Type="http://schemas.openxmlformats.org/officeDocument/2006/relationships/tags" Target="../tags/tag22.xml"/><Relationship Id="rId19" Type="http://schemas.openxmlformats.org/officeDocument/2006/relationships/tags" Target="../tags/tag39.xml"/><Relationship Id="rId18" Type="http://schemas.openxmlformats.org/officeDocument/2006/relationships/tags" Target="../tags/tag38.xml"/><Relationship Id="rId17" Type="http://schemas.openxmlformats.org/officeDocument/2006/relationships/tags" Target="../tags/tag37.xml"/><Relationship Id="rId16" Type="http://schemas.openxmlformats.org/officeDocument/2006/relationships/tags" Target="../tags/tag36.xml"/><Relationship Id="rId15" Type="http://schemas.openxmlformats.org/officeDocument/2006/relationships/tags" Target="../tags/tag35.xml"/><Relationship Id="rId14" Type="http://schemas.openxmlformats.org/officeDocument/2006/relationships/tags" Target="../tags/tag34.xml"/><Relationship Id="rId13" Type="http://schemas.openxmlformats.org/officeDocument/2006/relationships/tags" Target="../tags/tag33.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image" Target="../media/image12.png"/><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6" name="Time Will Tell.mp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9234781" y="0"/>
            <a:ext cx="336542" cy="336420"/>
          </a:xfrm>
          <a:prstGeom prst="rect">
            <a:avLst/>
          </a:prstGeom>
        </p:spPr>
      </p:pic>
      <p:sp>
        <p:nvSpPr>
          <p:cNvPr id="15" name="矩形 14"/>
          <p:cNvSpPr/>
          <p:nvPr/>
        </p:nvSpPr>
        <p:spPr>
          <a:xfrm>
            <a:off x="2411761" y="1285589"/>
            <a:ext cx="6732240" cy="1934233"/>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平行四边形 13"/>
          <p:cNvSpPr/>
          <p:nvPr/>
        </p:nvSpPr>
        <p:spPr>
          <a:xfrm>
            <a:off x="-635" y="1285875"/>
            <a:ext cx="3441065" cy="2366010"/>
          </a:xfrm>
          <a:prstGeom prst="parallelogram">
            <a:avLst/>
          </a:prstGeom>
          <a:blipFill dpi="0" rotWithShape="0">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 name="Rectangle 3"/>
          <p:cNvSpPr txBox="1">
            <a:spLocks noChangeArrowheads="1"/>
          </p:cNvSpPr>
          <p:nvPr/>
        </p:nvSpPr>
        <p:spPr>
          <a:xfrm>
            <a:off x="5121275" y="1797685"/>
            <a:ext cx="3600450" cy="50228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zh-CN" sz="3600" b="1" dirty="0">
                <a:solidFill>
                  <a:schemeClr val="bg1"/>
                </a:solidFill>
                <a:latin typeface="微软雅黑" panose="020B0503020204020204" pitchFamily="34" charset="-122"/>
                <a:ea typeface="微软雅黑" panose="020B0503020204020204" pitchFamily="34" charset="-122"/>
              </a:rPr>
              <a:t>控制系统汇报</a:t>
            </a:r>
            <a:endParaRPr lang="en-US" altLang="zh-CN" sz="3600" b="1" dirty="0">
              <a:solidFill>
                <a:schemeClr val="bg1"/>
              </a:solidFill>
              <a:latin typeface="微软雅黑" panose="020B0503020204020204" pitchFamily="34" charset="-122"/>
              <a:ea typeface="微软雅黑" panose="020B0503020204020204" pitchFamily="34" charset="-122"/>
            </a:endParaRPr>
          </a:p>
        </p:txBody>
      </p:sp>
      <p:cxnSp>
        <p:nvCxnSpPr>
          <p:cNvPr id="46" name="直接连接符 5"/>
          <p:cNvCxnSpPr>
            <a:cxnSpLocks noChangeShapeType="1"/>
          </p:cNvCxnSpPr>
          <p:nvPr/>
        </p:nvCxnSpPr>
        <p:spPr bwMode="auto">
          <a:xfrm flipH="1">
            <a:off x="3359304" y="2427734"/>
            <a:ext cx="5491972" cy="0"/>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Rectangle 4"/>
          <p:cNvSpPr txBox="1">
            <a:spLocks noChangeArrowheads="1"/>
          </p:cNvSpPr>
          <p:nvPr/>
        </p:nvSpPr>
        <p:spPr>
          <a:xfrm>
            <a:off x="2699792" y="2518433"/>
            <a:ext cx="4807056" cy="322659"/>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3337503" y="3394635"/>
            <a:ext cx="1872208" cy="245745"/>
          </a:xfrm>
          <a:prstGeom prst="rect">
            <a:avLst/>
          </a:prstGeom>
          <a:noFill/>
        </p:spPr>
        <p:txBody>
          <a:bodyPr wrap="square" lIns="0" tIns="0" rIns="0" bIns="0" rtlCol="0">
            <a:spAutoFit/>
          </a:bodyPr>
          <a:lstStyle/>
          <a:p>
            <a:r>
              <a:rPr lang="zh-CN" altLang="en-US" sz="1600" b="1" dirty="0">
                <a:solidFill>
                  <a:srgbClr val="005DA2"/>
                </a:solidFill>
                <a:latin typeface="微软雅黑" panose="020B0503020204020204" pitchFamily="34" charset="-122"/>
                <a:ea typeface="微软雅黑" panose="020B0503020204020204" pitchFamily="34" charset="-122"/>
              </a:rPr>
              <a:t>汇报人：金石</a:t>
            </a:r>
            <a:r>
              <a:rPr lang="en-US" altLang="zh-CN" sz="1600" b="1" dirty="0">
                <a:solidFill>
                  <a:srgbClr val="005DA2"/>
                </a:solidFill>
                <a:latin typeface="微软雅黑" panose="020B0503020204020204" pitchFamily="34" charset="-122"/>
                <a:ea typeface="微软雅黑" panose="020B0503020204020204" pitchFamily="34" charset="-122"/>
              </a:rPr>
              <a:t>E</a:t>
            </a:r>
            <a:r>
              <a:rPr lang="zh-CN" altLang="en-US" sz="1600" b="1" dirty="0">
                <a:solidFill>
                  <a:srgbClr val="005DA2"/>
                </a:solidFill>
                <a:latin typeface="微软雅黑" panose="020B0503020204020204" pitchFamily="34" charset="-122"/>
                <a:ea typeface="微软雅黑" panose="020B0503020204020204" pitchFamily="34" charset="-122"/>
              </a:rPr>
              <a:t>组</a:t>
            </a:r>
            <a:endParaRPr lang="zh-CN" altLang="en-US" sz="1600" b="1" dirty="0">
              <a:solidFill>
                <a:srgbClr val="005DA2"/>
              </a:solidFill>
              <a:latin typeface="微软雅黑" panose="020B0503020204020204" pitchFamily="34" charset="-122"/>
              <a:ea typeface="微软雅黑" panose="020B0503020204020204" pitchFamily="34" charset="-122"/>
            </a:endParaRPr>
          </a:p>
        </p:txBody>
      </p:sp>
      <p:sp>
        <p:nvSpPr>
          <p:cNvPr id="77" name="文本框 76"/>
          <p:cNvSpPr txBox="1"/>
          <p:nvPr/>
        </p:nvSpPr>
        <p:spPr>
          <a:xfrm>
            <a:off x="5783364" y="3384760"/>
            <a:ext cx="1872208" cy="245745"/>
          </a:xfrm>
          <a:prstGeom prst="rect">
            <a:avLst/>
          </a:prstGeom>
          <a:noFill/>
        </p:spPr>
        <p:txBody>
          <a:bodyPr wrap="square" lIns="0" tIns="0" rIns="0" bIns="0" rtlCol="0">
            <a:spAutoFit/>
          </a:bodyPr>
          <a:lstStyle/>
          <a:p>
            <a:r>
              <a:rPr lang="zh-CN" altLang="en-US" sz="1600" b="1" dirty="0">
                <a:solidFill>
                  <a:srgbClr val="005DA2"/>
                </a:solidFill>
                <a:latin typeface="微软雅黑" panose="020B0503020204020204" pitchFamily="34" charset="-122"/>
                <a:ea typeface="微软雅黑" panose="020B0503020204020204" pitchFamily="34" charset="-122"/>
              </a:rPr>
              <a:t>时间</a:t>
            </a:r>
            <a:r>
              <a:rPr lang="zh-CN" altLang="en-US" sz="1600" b="1" dirty="0" smtClean="0">
                <a:solidFill>
                  <a:srgbClr val="005DA2"/>
                </a:solidFill>
                <a:latin typeface="微软雅黑" panose="020B0503020204020204" pitchFamily="34" charset="-122"/>
                <a:ea typeface="微软雅黑" panose="020B0503020204020204" pitchFamily="34" charset="-122"/>
              </a:rPr>
              <a:t>：</a:t>
            </a:r>
            <a:r>
              <a:rPr lang="en-US" altLang="zh-CN" sz="1600" b="1" dirty="0" smtClean="0">
                <a:solidFill>
                  <a:srgbClr val="005DA2"/>
                </a:solidFill>
                <a:latin typeface="微软雅黑" panose="020B0503020204020204" pitchFamily="34" charset="-122"/>
                <a:ea typeface="微软雅黑" panose="020B0503020204020204" pitchFamily="34" charset="-122"/>
              </a:rPr>
              <a:t>2023.12.6</a:t>
            </a:r>
            <a:endParaRPr lang="zh-CN" altLang="en-US" sz="1600" b="1" dirty="0">
              <a:solidFill>
                <a:srgbClr val="005DA2"/>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userDrawn="1">
            <p:custDataLst>
              <p:tags r:id="rId6"/>
            </p:custDataLst>
          </p:nvPr>
        </p:nvPicPr>
        <p:blipFill>
          <a:blip r:embed="rId7">
            <a:clrChange>
              <a:clrFrom>
                <a:srgbClr val="FFFFFF">
                  <a:alpha val="100000"/>
                </a:srgbClr>
              </a:clrFrom>
              <a:clrTo>
                <a:srgbClr val="FFFFFF">
                  <a:alpha val="100000"/>
                  <a:alpha val="0"/>
                </a:srgbClr>
              </a:clrTo>
            </a:clrChange>
          </a:blip>
          <a:stretch>
            <a:fillRect/>
          </a:stretch>
        </p:blipFill>
        <p:spPr>
          <a:xfrm>
            <a:off x="6876415" y="351790"/>
            <a:ext cx="2217420" cy="769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audio>
              <p:cMediaNode numSld="999" showWhenStopped="0">
                <p:cTn id="2" repeatCount="indefinite" fill="remove" display="0">
                  <p:stCondLst>
                    <p:cond delay="indefinite"/>
                  </p:stCondLst>
                  <p:endCondLst>
                    <p:cond evt="onStopAudio" delay="0">
                      <p:tgtEl>
                        <p:sldTgt/>
                      </p:tgtEl>
                    </p:cond>
                  </p:endCondLst>
                </p:cTn>
                <p:tgtEl>
                  <p:spTgt spid="2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1" name="Title 1"/>
          <p:cNvSpPr txBox="1"/>
          <p:nvPr/>
        </p:nvSpPr>
        <p:spPr>
          <a:xfrm>
            <a:off x="857885" y="200025"/>
            <a:ext cx="263017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分布式控制系统（</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DCS</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90" name="组合 89"/>
          <p:cNvGrpSpPr/>
          <p:nvPr/>
        </p:nvGrpSpPr>
        <p:grpSpPr>
          <a:xfrm>
            <a:off x="1040130" y="844550"/>
            <a:ext cx="7479665" cy="1661795"/>
            <a:chOff x="2904" y="2256"/>
            <a:chExt cx="14741" cy="3166"/>
          </a:xfrm>
        </p:grpSpPr>
        <p:sp>
          <p:nvSpPr>
            <p:cNvPr id="91" name="矩形 90"/>
            <p:cNvSpPr/>
            <p:nvPr>
              <p:custDataLst>
                <p:tags r:id="rId2"/>
              </p:custDataLst>
            </p:nvPr>
          </p:nvSpPr>
          <p:spPr>
            <a:xfrm>
              <a:off x="8168" y="2256"/>
              <a:ext cx="2602" cy="664"/>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solidFill>
                    <a:schemeClr val="tx1"/>
                  </a:solidFill>
                </a:rPr>
                <a:t>计算机</a:t>
              </a:r>
              <a:r>
                <a:rPr lang="zh-CN" altLang="en-US" sz="1400">
                  <a:solidFill>
                    <a:schemeClr val="tx1"/>
                  </a:solidFill>
                </a:rPr>
                <a:t>工作站</a:t>
              </a:r>
              <a:endParaRPr lang="zh-CN" altLang="en-US" sz="1400">
                <a:solidFill>
                  <a:schemeClr val="tx1"/>
                </a:solidFill>
              </a:endParaRPr>
            </a:p>
          </p:txBody>
        </p:sp>
        <p:sp>
          <p:nvSpPr>
            <p:cNvPr id="92" name="矩形 91"/>
            <p:cNvSpPr/>
            <p:nvPr>
              <p:custDataLst>
                <p:tags r:id="rId3"/>
              </p:custDataLst>
            </p:nvPr>
          </p:nvSpPr>
          <p:spPr>
            <a:xfrm>
              <a:off x="3798" y="3600"/>
              <a:ext cx="2297" cy="588"/>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solidFill>
                    <a:schemeClr val="tx1"/>
                  </a:solidFill>
                </a:rPr>
                <a:t>运动</a:t>
              </a:r>
              <a:r>
                <a:rPr lang="zh-CN" altLang="en-US" sz="1400">
                  <a:solidFill>
                    <a:schemeClr val="tx1"/>
                  </a:solidFill>
                </a:rPr>
                <a:t>控制器</a:t>
              </a:r>
              <a:endParaRPr lang="zh-CN" altLang="en-US" sz="1400">
                <a:solidFill>
                  <a:schemeClr val="tx1"/>
                </a:solidFill>
              </a:endParaRPr>
            </a:p>
          </p:txBody>
        </p:sp>
        <p:sp>
          <p:nvSpPr>
            <p:cNvPr id="93" name="矩形 92"/>
            <p:cNvSpPr/>
            <p:nvPr>
              <p:custDataLst>
                <p:tags r:id="rId4"/>
              </p:custDataLst>
            </p:nvPr>
          </p:nvSpPr>
          <p:spPr>
            <a:xfrm>
              <a:off x="8321" y="3600"/>
              <a:ext cx="2297" cy="588"/>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400">
                  <a:solidFill>
                    <a:schemeClr val="tx1"/>
                  </a:solidFill>
                </a:rPr>
                <a:t>PLC</a:t>
              </a:r>
              <a:endParaRPr lang="en-US" altLang="zh-CN" sz="1400">
                <a:solidFill>
                  <a:schemeClr val="tx1"/>
                </a:solidFill>
              </a:endParaRPr>
            </a:p>
          </p:txBody>
        </p:sp>
        <p:sp>
          <p:nvSpPr>
            <p:cNvPr id="94" name="矩形 93"/>
            <p:cNvSpPr/>
            <p:nvPr>
              <p:custDataLst>
                <p:tags r:id="rId5"/>
              </p:custDataLst>
            </p:nvPr>
          </p:nvSpPr>
          <p:spPr>
            <a:xfrm>
              <a:off x="12975" y="3678"/>
              <a:ext cx="2297" cy="588"/>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solidFill>
                    <a:schemeClr val="tx1"/>
                  </a:solidFill>
                </a:rPr>
                <a:t>控制</a:t>
              </a:r>
              <a:r>
                <a:rPr lang="zh-CN" altLang="en-US" sz="1400">
                  <a:solidFill>
                    <a:schemeClr val="tx1"/>
                  </a:solidFill>
                </a:rPr>
                <a:t>单元</a:t>
              </a:r>
              <a:endParaRPr lang="zh-CN" altLang="en-US" sz="1400">
                <a:solidFill>
                  <a:schemeClr val="tx1"/>
                </a:solidFill>
              </a:endParaRPr>
            </a:p>
          </p:txBody>
        </p:sp>
        <p:sp>
          <p:nvSpPr>
            <p:cNvPr id="95" name="矩形 94"/>
            <p:cNvSpPr/>
            <p:nvPr>
              <p:custDataLst>
                <p:tags r:id="rId6"/>
              </p:custDataLst>
            </p:nvPr>
          </p:nvSpPr>
          <p:spPr>
            <a:xfrm>
              <a:off x="2904" y="4833"/>
              <a:ext cx="1879" cy="588"/>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solidFill>
                    <a:schemeClr val="tx1"/>
                  </a:solidFill>
                </a:rPr>
                <a:t>执行</a:t>
              </a:r>
              <a:r>
                <a:rPr lang="zh-CN" altLang="en-US" sz="1400">
                  <a:solidFill>
                    <a:schemeClr val="tx1"/>
                  </a:solidFill>
                </a:rPr>
                <a:t>元件</a:t>
              </a:r>
              <a:endParaRPr lang="zh-CN" altLang="en-US" sz="1400">
                <a:solidFill>
                  <a:schemeClr val="tx1"/>
                </a:solidFill>
              </a:endParaRPr>
            </a:p>
          </p:txBody>
        </p:sp>
        <p:sp>
          <p:nvSpPr>
            <p:cNvPr id="96" name="矩形 95"/>
            <p:cNvSpPr/>
            <p:nvPr>
              <p:custDataLst>
                <p:tags r:id="rId7"/>
              </p:custDataLst>
            </p:nvPr>
          </p:nvSpPr>
          <p:spPr>
            <a:xfrm>
              <a:off x="5000" y="4833"/>
              <a:ext cx="1879" cy="588"/>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solidFill>
                    <a:schemeClr val="tx1"/>
                  </a:solidFill>
                </a:rPr>
                <a:t>检测元件</a:t>
              </a:r>
              <a:endParaRPr lang="zh-CN" altLang="en-US" sz="1400">
                <a:solidFill>
                  <a:schemeClr val="tx1"/>
                </a:solidFill>
              </a:endParaRPr>
            </a:p>
          </p:txBody>
        </p:sp>
        <p:sp>
          <p:nvSpPr>
            <p:cNvPr id="97" name="矩形 96"/>
            <p:cNvSpPr/>
            <p:nvPr>
              <p:custDataLst>
                <p:tags r:id="rId8"/>
              </p:custDataLst>
            </p:nvPr>
          </p:nvSpPr>
          <p:spPr>
            <a:xfrm>
              <a:off x="7553" y="4833"/>
              <a:ext cx="1852" cy="588"/>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solidFill>
                    <a:schemeClr val="tx1"/>
                  </a:solidFill>
                </a:rPr>
                <a:t>执行</a:t>
              </a:r>
              <a:r>
                <a:rPr lang="zh-CN" altLang="en-US" sz="1400">
                  <a:solidFill>
                    <a:schemeClr val="tx1"/>
                  </a:solidFill>
                </a:rPr>
                <a:t>元件</a:t>
              </a:r>
              <a:endParaRPr lang="zh-CN" altLang="en-US" sz="1400">
                <a:solidFill>
                  <a:schemeClr val="tx1"/>
                </a:solidFill>
              </a:endParaRPr>
            </a:p>
          </p:txBody>
        </p:sp>
        <p:sp>
          <p:nvSpPr>
            <p:cNvPr id="98" name="矩形 97"/>
            <p:cNvSpPr/>
            <p:nvPr>
              <p:custDataLst>
                <p:tags r:id="rId9"/>
              </p:custDataLst>
            </p:nvPr>
          </p:nvSpPr>
          <p:spPr>
            <a:xfrm>
              <a:off x="9803" y="4833"/>
              <a:ext cx="1852" cy="588"/>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solidFill>
                    <a:schemeClr val="tx1"/>
                  </a:solidFill>
                </a:rPr>
                <a:t>检测元件</a:t>
              </a:r>
              <a:endParaRPr lang="zh-CN" altLang="en-US" sz="1400">
                <a:solidFill>
                  <a:schemeClr val="tx1"/>
                </a:solidFill>
              </a:endParaRPr>
            </a:p>
          </p:txBody>
        </p:sp>
        <p:sp>
          <p:nvSpPr>
            <p:cNvPr id="99" name="矩形 98"/>
            <p:cNvSpPr/>
            <p:nvPr>
              <p:custDataLst>
                <p:tags r:id="rId10"/>
              </p:custDataLst>
            </p:nvPr>
          </p:nvSpPr>
          <p:spPr>
            <a:xfrm>
              <a:off x="12328" y="4834"/>
              <a:ext cx="1775" cy="588"/>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solidFill>
                    <a:schemeClr val="tx1"/>
                  </a:solidFill>
                </a:rPr>
                <a:t>执行</a:t>
              </a:r>
              <a:r>
                <a:rPr lang="zh-CN" altLang="en-US" sz="1400">
                  <a:solidFill>
                    <a:schemeClr val="tx1"/>
                  </a:solidFill>
                </a:rPr>
                <a:t>元件</a:t>
              </a:r>
              <a:endParaRPr lang="zh-CN" altLang="en-US" sz="1400">
                <a:solidFill>
                  <a:schemeClr val="tx1"/>
                </a:solidFill>
              </a:endParaRPr>
            </a:p>
          </p:txBody>
        </p:sp>
        <p:sp>
          <p:nvSpPr>
            <p:cNvPr id="100" name="矩形 99"/>
            <p:cNvSpPr/>
            <p:nvPr>
              <p:custDataLst>
                <p:tags r:id="rId11"/>
              </p:custDataLst>
            </p:nvPr>
          </p:nvSpPr>
          <p:spPr>
            <a:xfrm>
              <a:off x="14578" y="4834"/>
              <a:ext cx="1775" cy="588"/>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solidFill>
                    <a:schemeClr val="tx1"/>
                  </a:solidFill>
                </a:rPr>
                <a:t>检测元件</a:t>
              </a:r>
              <a:endParaRPr lang="zh-CN" altLang="en-US" sz="1400">
                <a:solidFill>
                  <a:schemeClr val="tx1"/>
                </a:solidFill>
              </a:endParaRPr>
            </a:p>
          </p:txBody>
        </p:sp>
        <p:sp>
          <p:nvSpPr>
            <p:cNvPr id="101" name="文本框 100"/>
            <p:cNvSpPr txBox="1"/>
            <p:nvPr>
              <p:custDataLst>
                <p:tags r:id="rId12"/>
              </p:custDataLst>
            </p:nvPr>
          </p:nvSpPr>
          <p:spPr>
            <a:xfrm>
              <a:off x="15517" y="3693"/>
              <a:ext cx="982" cy="584"/>
            </a:xfrm>
            <a:prstGeom prst="rect">
              <a:avLst/>
            </a:prstGeom>
            <a:noFill/>
            <a:ln w="19050">
              <a:noFill/>
            </a:ln>
          </p:spPr>
          <p:txBody>
            <a:bodyPr wrap="square" rtlCol="0">
              <a:spAutoFit/>
            </a:bodyPr>
            <a:p>
              <a:r>
                <a:rPr lang="en-US" altLang="zh-CN" sz="1400">
                  <a:ln>
                    <a:noFill/>
                  </a:ln>
                </a:rPr>
                <a:t>...</a:t>
              </a:r>
              <a:endParaRPr lang="en-US" altLang="zh-CN" sz="1400">
                <a:ln>
                  <a:noFill/>
                </a:ln>
              </a:endParaRPr>
            </a:p>
          </p:txBody>
        </p:sp>
        <p:sp>
          <p:nvSpPr>
            <p:cNvPr id="102" name="文本框 101"/>
            <p:cNvSpPr txBox="1"/>
            <p:nvPr>
              <p:custDataLst>
                <p:tags r:id="rId13"/>
              </p:custDataLst>
            </p:nvPr>
          </p:nvSpPr>
          <p:spPr>
            <a:xfrm>
              <a:off x="16663" y="4824"/>
              <a:ext cx="982" cy="584"/>
            </a:xfrm>
            <a:prstGeom prst="rect">
              <a:avLst/>
            </a:prstGeom>
            <a:noFill/>
            <a:ln w="19050">
              <a:noFill/>
            </a:ln>
          </p:spPr>
          <p:txBody>
            <a:bodyPr wrap="square" rtlCol="0">
              <a:spAutoFit/>
            </a:bodyPr>
            <a:p>
              <a:r>
                <a:rPr lang="en-US" altLang="zh-CN" sz="1400">
                  <a:ln>
                    <a:noFill/>
                  </a:ln>
                </a:rPr>
                <a:t>...</a:t>
              </a:r>
              <a:endParaRPr lang="en-US" altLang="zh-CN" sz="1400">
                <a:ln>
                  <a:noFill/>
                </a:ln>
              </a:endParaRPr>
            </a:p>
          </p:txBody>
        </p:sp>
        <p:cxnSp>
          <p:nvCxnSpPr>
            <p:cNvPr id="103" name="肘形连接符 102"/>
            <p:cNvCxnSpPr>
              <a:stCxn id="91" idx="1"/>
              <a:endCxn id="92" idx="0"/>
            </p:cNvCxnSpPr>
            <p:nvPr>
              <p:custDataLst>
                <p:tags r:id="rId14"/>
              </p:custDataLst>
            </p:nvPr>
          </p:nvCxnSpPr>
          <p:spPr>
            <a:xfrm rot="10800000" flipV="1">
              <a:off x="4946" y="2588"/>
              <a:ext cx="3221" cy="1012"/>
            </a:xfrm>
            <a:prstGeom prst="bentConnector2">
              <a:avLst/>
            </a:prstGeom>
            <a:ln>
              <a:solidFill>
                <a:schemeClr val="tx1"/>
              </a:solidFill>
              <a:headEnd type="triangle" w="med" len="med"/>
              <a:tailEnd type="triangle" w="med" len="med"/>
            </a:ln>
          </p:spPr>
          <p:style>
            <a:lnRef idx="2">
              <a:schemeClr val="accent1"/>
            </a:lnRef>
            <a:fillRef idx="0">
              <a:srgbClr val="FFFFFF"/>
            </a:fillRef>
            <a:effectRef idx="0">
              <a:srgbClr val="FFFFFF"/>
            </a:effectRef>
            <a:fontRef idx="minor">
              <a:schemeClr val="tx1"/>
            </a:fontRef>
          </p:style>
        </p:cxnSp>
        <p:cxnSp>
          <p:nvCxnSpPr>
            <p:cNvPr id="104" name="肘形连接符 103"/>
            <p:cNvCxnSpPr>
              <a:stCxn id="91" idx="3"/>
              <a:endCxn id="94" idx="0"/>
            </p:cNvCxnSpPr>
            <p:nvPr>
              <p:custDataLst>
                <p:tags r:id="rId15"/>
              </p:custDataLst>
            </p:nvPr>
          </p:nvCxnSpPr>
          <p:spPr>
            <a:xfrm>
              <a:off x="10770" y="2588"/>
              <a:ext cx="3354" cy="1090"/>
            </a:xfrm>
            <a:prstGeom prst="bentConnector2">
              <a:avLst/>
            </a:prstGeom>
            <a:ln>
              <a:solidFill>
                <a:schemeClr val="tx1"/>
              </a:solidFill>
              <a:headEnd type="triangle" w="med" len="med"/>
              <a:tailEnd type="triangle" w="med" len="med"/>
            </a:ln>
          </p:spPr>
          <p:style>
            <a:lnRef idx="2">
              <a:schemeClr val="accent1"/>
            </a:lnRef>
            <a:fillRef idx="0">
              <a:srgbClr val="FFFFFF"/>
            </a:fillRef>
            <a:effectRef idx="0">
              <a:srgbClr val="FFFFFF"/>
            </a:effectRef>
            <a:fontRef idx="minor">
              <a:schemeClr val="tx1"/>
            </a:fontRef>
          </p:style>
        </p:cxnSp>
        <p:cxnSp>
          <p:nvCxnSpPr>
            <p:cNvPr id="105" name="直接连接符 104"/>
            <p:cNvCxnSpPr>
              <a:stCxn id="91" idx="2"/>
              <a:endCxn id="93" idx="0"/>
            </p:cNvCxnSpPr>
            <p:nvPr>
              <p:custDataLst>
                <p:tags r:id="rId16"/>
              </p:custDataLst>
            </p:nvPr>
          </p:nvCxnSpPr>
          <p:spPr>
            <a:xfrm>
              <a:off x="9469" y="2920"/>
              <a:ext cx="1" cy="680"/>
            </a:xfrm>
            <a:prstGeom prst="line">
              <a:avLst/>
            </a:prstGeom>
            <a:ln>
              <a:solidFill>
                <a:schemeClr val="tx1"/>
              </a:solidFill>
              <a:headEnd type="triangle" w="med" len="med"/>
              <a:tailEnd type="triangle" w="med" len="med"/>
            </a:ln>
          </p:spPr>
          <p:style>
            <a:lnRef idx="2">
              <a:schemeClr val="accent1"/>
            </a:lnRef>
            <a:fillRef idx="0">
              <a:srgbClr val="FFFFFF"/>
            </a:fillRef>
            <a:effectRef idx="0">
              <a:srgbClr val="FFFFFF"/>
            </a:effectRef>
            <a:fontRef idx="minor">
              <a:schemeClr val="tx1"/>
            </a:fontRef>
          </p:style>
        </p:cxnSp>
        <p:cxnSp>
          <p:nvCxnSpPr>
            <p:cNvPr id="106" name="直接箭头连接符 105"/>
            <p:cNvCxnSpPr/>
            <p:nvPr>
              <p:custDataLst>
                <p:tags r:id="rId17"/>
              </p:custDataLst>
            </p:nvPr>
          </p:nvCxnSpPr>
          <p:spPr>
            <a:xfrm>
              <a:off x="4103" y="4211"/>
              <a:ext cx="5" cy="639"/>
            </a:xfrm>
            <a:prstGeom prst="straightConnector1">
              <a:avLst/>
            </a:prstGeom>
            <a:ln>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07" name="直接箭头连接符 106"/>
            <p:cNvCxnSpPr/>
            <p:nvPr>
              <p:custDataLst>
                <p:tags r:id="rId18"/>
              </p:custDataLst>
            </p:nvPr>
          </p:nvCxnSpPr>
          <p:spPr>
            <a:xfrm>
              <a:off x="5716" y="4215"/>
              <a:ext cx="5" cy="639"/>
            </a:xfrm>
            <a:prstGeom prst="straightConnector1">
              <a:avLst/>
            </a:prstGeom>
            <a:ln>
              <a:solidFill>
                <a:schemeClr val="tx1"/>
              </a:solidFill>
              <a:headEnd type="triangle" w="med" len="med"/>
              <a:tailEnd type="none" w="med" len="med"/>
            </a:ln>
          </p:spPr>
          <p:style>
            <a:lnRef idx="2">
              <a:schemeClr val="accent1"/>
            </a:lnRef>
            <a:fillRef idx="0">
              <a:srgbClr val="FFFFFF"/>
            </a:fillRef>
            <a:effectRef idx="0">
              <a:srgbClr val="FFFFFF"/>
            </a:effectRef>
            <a:fontRef idx="minor">
              <a:schemeClr val="tx1"/>
            </a:fontRef>
          </p:style>
        </p:cxnSp>
        <p:cxnSp>
          <p:nvCxnSpPr>
            <p:cNvPr id="108" name="直接箭头连接符 107"/>
            <p:cNvCxnSpPr/>
            <p:nvPr>
              <p:custDataLst>
                <p:tags r:id="rId19"/>
              </p:custDataLst>
            </p:nvPr>
          </p:nvCxnSpPr>
          <p:spPr>
            <a:xfrm>
              <a:off x="8770" y="4211"/>
              <a:ext cx="5" cy="639"/>
            </a:xfrm>
            <a:prstGeom prst="straightConnector1">
              <a:avLst/>
            </a:prstGeom>
            <a:ln>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09" name="直接箭头连接符 108"/>
            <p:cNvCxnSpPr/>
            <p:nvPr>
              <p:custDataLst>
                <p:tags r:id="rId20"/>
              </p:custDataLst>
            </p:nvPr>
          </p:nvCxnSpPr>
          <p:spPr>
            <a:xfrm>
              <a:off x="10383" y="4215"/>
              <a:ext cx="5" cy="639"/>
            </a:xfrm>
            <a:prstGeom prst="straightConnector1">
              <a:avLst/>
            </a:prstGeom>
            <a:ln>
              <a:solidFill>
                <a:schemeClr val="tx1"/>
              </a:solidFill>
              <a:headEnd type="triangle" w="med" len="med"/>
              <a:tailEnd type="none" w="med" len="med"/>
            </a:ln>
          </p:spPr>
          <p:style>
            <a:lnRef idx="2">
              <a:schemeClr val="accent1"/>
            </a:lnRef>
            <a:fillRef idx="0">
              <a:srgbClr val="FFFFFF"/>
            </a:fillRef>
            <a:effectRef idx="0">
              <a:srgbClr val="FFFFFF"/>
            </a:effectRef>
            <a:fontRef idx="minor">
              <a:schemeClr val="tx1"/>
            </a:fontRef>
          </p:style>
        </p:cxnSp>
        <p:cxnSp>
          <p:nvCxnSpPr>
            <p:cNvPr id="110" name="直接箭头连接符 109"/>
            <p:cNvCxnSpPr/>
            <p:nvPr>
              <p:custDataLst>
                <p:tags r:id="rId21"/>
              </p:custDataLst>
            </p:nvPr>
          </p:nvCxnSpPr>
          <p:spPr>
            <a:xfrm>
              <a:off x="13437" y="4262"/>
              <a:ext cx="2" cy="562"/>
            </a:xfrm>
            <a:prstGeom prst="straightConnector1">
              <a:avLst/>
            </a:prstGeom>
            <a:ln>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11" name="直接箭头连接符 110"/>
            <p:cNvCxnSpPr/>
            <p:nvPr>
              <p:custDataLst>
                <p:tags r:id="rId22"/>
              </p:custDataLst>
            </p:nvPr>
          </p:nvCxnSpPr>
          <p:spPr>
            <a:xfrm>
              <a:off x="15050" y="4266"/>
              <a:ext cx="9" cy="566"/>
            </a:xfrm>
            <a:prstGeom prst="straightConnector1">
              <a:avLst/>
            </a:prstGeom>
            <a:ln>
              <a:solidFill>
                <a:schemeClr val="tx1"/>
              </a:solidFill>
              <a:headEnd type="triangle" w="med" len="med"/>
              <a:tailEnd type="none" w="med" len="med"/>
            </a:ln>
          </p:spPr>
          <p:style>
            <a:lnRef idx="2">
              <a:schemeClr val="accent1"/>
            </a:lnRef>
            <a:fillRef idx="0">
              <a:srgbClr val="FFFFFF"/>
            </a:fillRef>
            <a:effectRef idx="0">
              <a:srgbClr val="FFFFFF"/>
            </a:effectRef>
            <a:fontRef idx="minor">
              <a:schemeClr val="tx1"/>
            </a:fontRef>
          </p:style>
        </p:cxnSp>
      </p:grpSp>
      <p:grpSp>
        <p:nvGrpSpPr>
          <p:cNvPr id="113" name="Group 337"/>
          <p:cNvGrpSpPr/>
          <p:nvPr/>
        </p:nvGrpSpPr>
        <p:grpSpPr>
          <a:xfrm>
            <a:off x="901700" y="2707005"/>
            <a:ext cx="1564005" cy="726440"/>
            <a:chOff x="1" y="0"/>
            <a:chExt cx="4392858" cy="2872248"/>
          </a:xfrm>
        </p:grpSpPr>
        <p:sp>
          <p:nvSpPr>
            <p:cNvPr id="114" name="Shape 333"/>
            <p:cNvSpPr/>
            <p:nvPr>
              <p:custDataLst>
                <p:tags r:id="rId23"/>
              </p:custDataLst>
            </p:nvPr>
          </p:nvSpPr>
          <p:spPr>
            <a:xfrm>
              <a:off x="1" y="0"/>
              <a:ext cx="4392858"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defRPr sz="11200"/>
              </a:pPr>
              <a:endParaRPr sz="1200">
                <a:solidFill>
                  <a:schemeClr val="bg1"/>
                </a:solidFill>
                <a:latin typeface="Arial" panose="020B0604020202020204" pitchFamily="34" charset="0"/>
                <a:cs typeface="Arial" panose="020B0604020202020204" pitchFamily="34" charset="0"/>
              </a:endParaRPr>
            </a:p>
          </p:txBody>
        </p:sp>
        <p:sp>
          <p:nvSpPr>
            <p:cNvPr id="115" name="Shape 335"/>
            <p:cNvSpPr/>
            <p:nvPr>
              <p:custDataLst>
                <p:tags r:id="rId24"/>
              </p:custDataLst>
            </p:nvPr>
          </p:nvSpPr>
          <p:spPr>
            <a:xfrm>
              <a:off x="1288917" y="1089812"/>
              <a:ext cx="2462211" cy="728105"/>
            </a:xfrm>
            <a:prstGeom prst="rect">
              <a:avLst/>
            </a:prstGeom>
            <a:noFill/>
            <a:ln w="12700" cap="flat">
              <a:noFill/>
              <a:miter lim="400000"/>
            </a:ln>
            <a:effectLst/>
          </p:spPr>
          <p:txBody>
            <a:bodyPr wrap="square" lIns="0" tIns="0" rIns="0" bIns="0" numCol="1" anchor="ctr">
              <a:sp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Lato Regular"/>
                </a:rPr>
                <a:t>多级分层</a:t>
              </a:r>
              <a:endParaRPr lang="id-ID" altLang="zh-CN" sz="1200" b="1" dirty="0">
                <a:solidFill>
                  <a:schemeClr val="bg1"/>
                </a:solidFill>
                <a:latin typeface="微软雅黑" panose="020B0503020204020204" pitchFamily="34" charset="-122"/>
                <a:ea typeface="微软雅黑" panose="020B0503020204020204" pitchFamily="34" charset="-122"/>
                <a:cs typeface="Lato Regular"/>
              </a:endParaRPr>
            </a:p>
          </p:txBody>
        </p:sp>
      </p:grpSp>
      <p:grpSp>
        <p:nvGrpSpPr>
          <p:cNvPr id="116" name="Group 342"/>
          <p:cNvGrpSpPr/>
          <p:nvPr/>
        </p:nvGrpSpPr>
        <p:grpSpPr>
          <a:xfrm>
            <a:off x="2336800" y="2707005"/>
            <a:ext cx="1564005" cy="726440"/>
            <a:chOff x="0" y="0"/>
            <a:chExt cx="4392859" cy="2872248"/>
          </a:xfrm>
        </p:grpSpPr>
        <p:sp>
          <p:nvSpPr>
            <p:cNvPr id="117" name="Shape 338"/>
            <p:cNvSpPr/>
            <p:nvPr>
              <p:custDataLst>
                <p:tags r:id="rId25"/>
              </p:custDataLst>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2"/>
            </a:solidFill>
            <a:ln w="12700" cap="flat">
              <a:noFill/>
              <a:miter lim="400000"/>
            </a:ln>
            <a:effectLst/>
          </p:spPr>
          <p:txBody>
            <a:bodyPr wrap="square" lIns="0" tIns="0" rIns="0" bIns="0" numCol="1" anchor="ctr">
              <a:noAutofit/>
            </a:bodyPr>
            <a:lstStyle/>
            <a:p>
              <a:pPr lvl="0">
                <a:defRPr sz="11200"/>
              </a:pPr>
              <a:endParaRPr sz="1200">
                <a:latin typeface="Arial" panose="020B0604020202020204" pitchFamily="34" charset="0"/>
                <a:cs typeface="Arial" panose="020B0604020202020204" pitchFamily="34" charset="0"/>
              </a:endParaRPr>
            </a:p>
          </p:txBody>
        </p:sp>
        <p:sp>
          <p:nvSpPr>
            <p:cNvPr id="118" name="Shape 340"/>
            <p:cNvSpPr/>
            <p:nvPr>
              <p:custDataLst>
                <p:tags r:id="rId26"/>
              </p:custDataLst>
            </p:nvPr>
          </p:nvSpPr>
          <p:spPr>
            <a:xfrm>
              <a:off x="1194479" y="1289712"/>
              <a:ext cx="2852436" cy="431800"/>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Lato Regular"/>
                </a:rPr>
                <a:t>集中管理</a:t>
              </a:r>
              <a:endParaRPr lang="id-ID" altLang="zh-CN" sz="1200" b="1" dirty="0">
                <a:solidFill>
                  <a:schemeClr val="tx1">
                    <a:lumMod val="75000"/>
                    <a:lumOff val="25000"/>
                  </a:schemeClr>
                </a:solidFill>
                <a:latin typeface="微软雅黑" panose="020B0503020204020204" pitchFamily="34" charset="-122"/>
                <a:ea typeface="微软雅黑" panose="020B0503020204020204" pitchFamily="34" charset="-122"/>
                <a:cs typeface="Lato Regular"/>
              </a:endParaRPr>
            </a:p>
          </p:txBody>
        </p:sp>
      </p:grpSp>
      <p:grpSp>
        <p:nvGrpSpPr>
          <p:cNvPr id="119" name="Group 347"/>
          <p:cNvGrpSpPr/>
          <p:nvPr/>
        </p:nvGrpSpPr>
        <p:grpSpPr>
          <a:xfrm>
            <a:off x="3806825" y="2707005"/>
            <a:ext cx="1564005" cy="726440"/>
            <a:chOff x="0" y="0"/>
            <a:chExt cx="4392859" cy="2872248"/>
          </a:xfrm>
        </p:grpSpPr>
        <p:sp>
          <p:nvSpPr>
            <p:cNvPr id="120" name="Shape 343"/>
            <p:cNvSpPr/>
            <p:nvPr>
              <p:custDataLst>
                <p:tags r:id="rId27"/>
              </p:custDataLst>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defRPr sz="11200"/>
              </a:pPr>
              <a:endParaRPr sz="1200">
                <a:solidFill>
                  <a:schemeClr val="bg1"/>
                </a:solidFill>
                <a:latin typeface="Arial" panose="020B0604020202020204" pitchFamily="34" charset="0"/>
                <a:cs typeface="Arial" panose="020B0604020202020204" pitchFamily="34" charset="0"/>
              </a:endParaRPr>
            </a:p>
          </p:txBody>
        </p:sp>
        <p:sp>
          <p:nvSpPr>
            <p:cNvPr id="121" name="Shape 345"/>
            <p:cNvSpPr/>
            <p:nvPr>
              <p:custDataLst>
                <p:tags r:id="rId28"/>
              </p:custDataLst>
            </p:nvPr>
          </p:nvSpPr>
          <p:spPr>
            <a:xfrm>
              <a:off x="1086541" y="1289712"/>
              <a:ext cx="2972476" cy="431800"/>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Lato Regular"/>
                </a:rPr>
                <a:t>分散控制</a:t>
              </a:r>
              <a:endParaRPr lang="id-ID" altLang="zh-CN" sz="1200" b="1" dirty="0">
                <a:solidFill>
                  <a:schemeClr val="bg1"/>
                </a:solidFill>
                <a:latin typeface="微软雅黑" panose="020B0503020204020204" pitchFamily="34" charset="-122"/>
                <a:ea typeface="微软雅黑" panose="020B0503020204020204" pitchFamily="34" charset="-122"/>
                <a:cs typeface="Lato Regular"/>
              </a:endParaRPr>
            </a:p>
          </p:txBody>
        </p:sp>
      </p:grpSp>
      <p:grpSp>
        <p:nvGrpSpPr>
          <p:cNvPr id="122" name="Group 352"/>
          <p:cNvGrpSpPr/>
          <p:nvPr/>
        </p:nvGrpSpPr>
        <p:grpSpPr>
          <a:xfrm>
            <a:off x="5264785" y="2707005"/>
            <a:ext cx="1564005" cy="726440"/>
            <a:chOff x="0" y="0"/>
            <a:chExt cx="4392859" cy="2872248"/>
          </a:xfrm>
        </p:grpSpPr>
        <p:sp>
          <p:nvSpPr>
            <p:cNvPr id="123" name="Shape 348"/>
            <p:cNvSpPr/>
            <p:nvPr>
              <p:custDataLst>
                <p:tags r:id="rId29"/>
              </p:custDataLst>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2"/>
            </a:solidFill>
            <a:ln w="12700" cap="flat">
              <a:noFill/>
              <a:miter lim="400000"/>
            </a:ln>
            <a:effectLst/>
          </p:spPr>
          <p:txBody>
            <a:bodyPr wrap="square" lIns="0" tIns="0" rIns="0" bIns="0" numCol="1" anchor="ctr">
              <a:noAutofit/>
            </a:bodyPr>
            <a:lstStyle/>
            <a:p>
              <a:pPr lvl="0">
                <a:defRPr sz="11200"/>
              </a:pPr>
              <a:endParaRPr sz="1200">
                <a:latin typeface="Arial" panose="020B0604020202020204" pitchFamily="34" charset="0"/>
                <a:cs typeface="Arial" panose="020B0604020202020204" pitchFamily="34" charset="0"/>
              </a:endParaRPr>
            </a:p>
          </p:txBody>
        </p:sp>
        <p:sp>
          <p:nvSpPr>
            <p:cNvPr id="124" name="Shape 350"/>
            <p:cNvSpPr/>
            <p:nvPr>
              <p:custDataLst>
                <p:tags r:id="rId30"/>
              </p:custDataLst>
            </p:nvPr>
          </p:nvSpPr>
          <p:spPr>
            <a:xfrm>
              <a:off x="1186403" y="1289712"/>
              <a:ext cx="2924718" cy="431800"/>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Lato Regular"/>
                </a:rPr>
                <a:t>数据传输</a:t>
              </a:r>
              <a:endParaRPr lang="id-ID" altLang="zh-CN" sz="1200" b="1" dirty="0">
                <a:solidFill>
                  <a:schemeClr val="tx1">
                    <a:lumMod val="75000"/>
                    <a:lumOff val="25000"/>
                  </a:schemeClr>
                </a:solidFill>
                <a:latin typeface="微软雅黑" panose="020B0503020204020204" pitchFamily="34" charset="-122"/>
                <a:ea typeface="微软雅黑" panose="020B0503020204020204" pitchFamily="34" charset="-122"/>
                <a:cs typeface="Lato Regular"/>
              </a:endParaRPr>
            </a:p>
          </p:txBody>
        </p:sp>
      </p:grpSp>
      <p:grpSp>
        <p:nvGrpSpPr>
          <p:cNvPr id="125" name="Group 357"/>
          <p:cNvGrpSpPr/>
          <p:nvPr/>
        </p:nvGrpSpPr>
        <p:grpSpPr>
          <a:xfrm>
            <a:off x="6743700" y="2707005"/>
            <a:ext cx="1564005" cy="726440"/>
            <a:chOff x="0" y="0"/>
            <a:chExt cx="4392859" cy="2872248"/>
          </a:xfrm>
        </p:grpSpPr>
        <p:sp>
          <p:nvSpPr>
            <p:cNvPr id="126" name="Shape 353"/>
            <p:cNvSpPr/>
            <p:nvPr>
              <p:custDataLst>
                <p:tags r:id="rId31"/>
              </p:custDataLst>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defRPr sz="11200"/>
              </a:pPr>
              <a:endParaRPr sz="1200">
                <a:solidFill>
                  <a:schemeClr val="bg1"/>
                </a:solidFill>
                <a:latin typeface="Arial" panose="020B0604020202020204" pitchFamily="34" charset="0"/>
                <a:cs typeface="Arial" panose="020B0604020202020204" pitchFamily="34" charset="0"/>
              </a:endParaRPr>
            </a:p>
          </p:txBody>
        </p:sp>
        <p:sp>
          <p:nvSpPr>
            <p:cNvPr id="127" name="Shape 355"/>
            <p:cNvSpPr/>
            <p:nvPr>
              <p:custDataLst>
                <p:tags r:id="rId32"/>
              </p:custDataLst>
            </p:nvPr>
          </p:nvSpPr>
          <p:spPr>
            <a:xfrm>
              <a:off x="1186405" y="1289715"/>
              <a:ext cx="3014432" cy="369333"/>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Lato Regular"/>
                </a:rPr>
                <a:t>适用场景</a:t>
              </a:r>
              <a:endParaRPr lang="id-ID" altLang="zh-CN" sz="1200" b="1" dirty="0">
                <a:solidFill>
                  <a:schemeClr val="bg1"/>
                </a:solidFill>
                <a:latin typeface="微软雅黑" panose="020B0503020204020204" pitchFamily="34" charset="-122"/>
                <a:ea typeface="微软雅黑" panose="020B0503020204020204" pitchFamily="34" charset="-122"/>
                <a:cs typeface="Lato Regular"/>
              </a:endParaRPr>
            </a:p>
          </p:txBody>
        </p:sp>
      </p:grpSp>
      <p:grpSp>
        <p:nvGrpSpPr>
          <p:cNvPr id="128" name="Group 360"/>
          <p:cNvGrpSpPr/>
          <p:nvPr/>
        </p:nvGrpSpPr>
        <p:grpSpPr>
          <a:xfrm>
            <a:off x="1524635" y="3383280"/>
            <a:ext cx="302260" cy="215265"/>
            <a:chOff x="0" y="0"/>
            <a:chExt cx="850594" cy="850594"/>
          </a:xfrm>
        </p:grpSpPr>
        <p:sp>
          <p:nvSpPr>
            <p:cNvPr id="129" name="Shape 358"/>
            <p:cNvSpPr/>
            <p:nvPr>
              <p:custDataLst>
                <p:tags r:id="rId33"/>
              </p:custDataLst>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50800" cap="flat">
              <a:solidFill>
                <a:srgbClr val="FBF9FC"/>
              </a:solidFill>
              <a:prstDash val="solid"/>
              <a:miter lim="400000"/>
            </a:ln>
            <a:effectLst/>
          </p:spPr>
          <p:txBody>
            <a:bodyPr wrap="square" lIns="0" tIns="0" rIns="0" bIns="0" numCol="1" anchor="ctr">
              <a:noAutofit/>
            </a:bodyPr>
            <a:lstStyle/>
            <a:p>
              <a:pPr lvl="0">
                <a:defRPr sz="11200"/>
              </a:pPr>
              <a:endParaRPr sz="1800">
                <a:solidFill>
                  <a:schemeClr val="bg1"/>
                </a:solidFill>
                <a:latin typeface="Arial" panose="020B0604020202020204" pitchFamily="34" charset="0"/>
                <a:cs typeface="Arial" panose="020B0604020202020204" pitchFamily="34" charset="0"/>
              </a:endParaRPr>
            </a:p>
          </p:txBody>
        </p:sp>
        <p:sp>
          <p:nvSpPr>
            <p:cNvPr id="130" name="Shape 359"/>
            <p:cNvSpPr/>
            <p:nvPr>
              <p:custDataLst>
                <p:tags r:id="rId34"/>
              </p:custDataLst>
            </p:nvPr>
          </p:nvSpPr>
          <p:spPr>
            <a:xfrm>
              <a:off x="300082" y="114147"/>
              <a:ext cx="250430" cy="622301"/>
            </a:xfrm>
            <a:prstGeom prst="rect">
              <a:avLst/>
            </a:prstGeom>
            <a:no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200">
                  <a:solidFill>
                    <a:schemeClr val="bg1"/>
                  </a:solidFill>
                  <a:latin typeface="Arial" panose="020B0604020202020204" pitchFamily="34" charset="0"/>
                  <a:cs typeface="Arial" panose="020B0604020202020204" pitchFamily="34" charset="0"/>
                </a:rPr>
                <a:t>1</a:t>
              </a:r>
              <a:endParaRPr sz="1200">
                <a:solidFill>
                  <a:schemeClr val="bg1"/>
                </a:solidFill>
                <a:latin typeface="Arial" panose="020B0604020202020204" pitchFamily="34" charset="0"/>
                <a:cs typeface="Arial" panose="020B0604020202020204" pitchFamily="34" charset="0"/>
              </a:endParaRPr>
            </a:p>
          </p:txBody>
        </p:sp>
      </p:grpSp>
      <p:grpSp>
        <p:nvGrpSpPr>
          <p:cNvPr id="131" name="Group 363"/>
          <p:cNvGrpSpPr/>
          <p:nvPr/>
        </p:nvGrpSpPr>
        <p:grpSpPr>
          <a:xfrm>
            <a:off x="2962275" y="3383280"/>
            <a:ext cx="302260" cy="215265"/>
            <a:chOff x="0" y="0"/>
            <a:chExt cx="850594" cy="850594"/>
          </a:xfrm>
        </p:grpSpPr>
        <p:sp>
          <p:nvSpPr>
            <p:cNvPr id="132" name="Shape 361"/>
            <p:cNvSpPr/>
            <p:nvPr>
              <p:custDataLst>
                <p:tags r:id="rId35"/>
              </p:custDataLst>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50800" cap="flat">
              <a:solidFill>
                <a:srgbClr val="FBF9FC"/>
              </a:solidFill>
              <a:prstDash val="solid"/>
              <a:miter lim="400000"/>
            </a:ln>
            <a:effectLst/>
          </p:spPr>
          <p:txBody>
            <a:bodyPr wrap="square" lIns="0" tIns="0" rIns="0" bIns="0" numCol="1" anchor="ctr">
              <a:noAutofit/>
            </a:bodyPr>
            <a:lstStyle/>
            <a:p>
              <a:pPr lvl="0">
                <a:defRPr sz="11200"/>
              </a:pPr>
              <a:endParaRPr sz="1800">
                <a:latin typeface="Arial" panose="020B0604020202020204" pitchFamily="34" charset="0"/>
                <a:cs typeface="Arial" panose="020B0604020202020204" pitchFamily="34" charset="0"/>
              </a:endParaRPr>
            </a:p>
          </p:txBody>
        </p:sp>
        <p:sp>
          <p:nvSpPr>
            <p:cNvPr id="133" name="Shape 362"/>
            <p:cNvSpPr/>
            <p:nvPr>
              <p:custDataLst>
                <p:tags r:id="rId36"/>
              </p:custDataLst>
            </p:nvPr>
          </p:nvSpPr>
          <p:spPr>
            <a:xfrm>
              <a:off x="311484" y="61474"/>
              <a:ext cx="227626" cy="727647"/>
            </a:xfrm>
            <a:prstGeom prst="rect">
              <a:avLst/>
            </a:prstGeom>
            <a:noFill/>
            <a:ln w="12700" cap="flat">
              <a:noFill/>
              <a:miter lim="400000"/>
            </a:ln>
            <a:effectLst/>
          </p:spPr>
          <p:txBody>
            <a:bodyPr wrap="square" lIns="0" tIns="0" rIns="0" bIns="0" numCol="1" anchor="ctr">
              <a:sp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200">
                  <a:latin typeface="Arial" panose="020B0604020202020204" pitchFamily="34" charset="0"/>
                  <a:cs typeface="Arial" panose="020B0604020202020204" pitchFamily="34" charset="0"/>
                </a:rPr>
                <a:t>2</a:t>
              </a:r>
              <a:endParaRPr sz="1200">
                <a:latin typeface="Arial" panose="020B0604020202020204" pitchFamily="34" charset="0"/>
                <a:cs typeface="Arial" panose="020B0604020202020204" pitchFamily="34" charset="0"/>
              </a:endParaRPr>
            </a:p>
          </p:txBody>
        </p:sp>
      </p:grpSp>
      <p:grpSp>
        <p:nvGrpSpPr>
          <p:cNvPr id="134" name="Group 366"/>
          <p:cNvGrpSpPr/>
          <p:nvPr/>
        </p:nvGrpSpPr>
        <p:grpSpPr>
          <a:xfrm>
            <a:off x="4429760" y="3383280"/>
            <a:ext cx="302260" cy="215265"/>
            <a:chOff x="0" y="0"/>
            <a:chExt cx="850594" cy="850594"/>
          </a:xfrm>
        </p:grpSpPr>
        <p:sp>
          <p:nvSpPr>
            <p:cNvPr id="135" name="Shape 364"/>
            <p:cNvSpPr/>
            <p:nvPr>
              <p:custDataLst>
                <p:tags r:id="rId37"/>
              </p:custDataLst>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50800" cap="flat">
              <a:solidFill>
                <a:srgbClr val="FBF9FC"/>
              </a:solidFill>
              <a:prstDash val="solid"/>
              <a:miter lim="400000"/>
            </a:ln>
            <a:effectLst/>
          </p:spPr>
          <p:txBody>
            <a:bodyPr wrap="square" lIns="0" tIns="0" rIns="0" bIns="0" numCol="1" anchor="ctr">
              <a:noAutofit/>
            </a:bodyPr>
            <a:lstStyle/>
            <a:p>
              <a:pPr lvl="0">
                <a:defRPr sz="11200"/>
              </a:pPr>
              <a:endParaRPr sz="1800">
                <a:solidFill>
                  <a:schemeClr val="bg1"/>
                </a:solidFill>
                <a:latin typeface="Arial" panose="020B0604020202020204" pitchFamily="34" charset="0"/>
                <a:cs typeface="Arial" panose="020B0604020202020204" pitchFamily="34" charset="0"/>
              </a:endParaRPr>
            </a:p>
          </p:txBody>
        </p:sp>
        <p:sp>
          <p:nvSpPr>
            <p:cNvPr id="136" name="Shape 365"/>
            <p:cNvSpPr/>
            <p:nvPr>
              <p:custDataLst>
                <p:tags r:id="rId38"/>
              </p:custDataLst>
            </p:nvPr>
          </p:nvSpPr>
          <p:spPr>
            <a:xfrm>
              <a:off x="311484" y="61474"/>
              <a:ext cx="227626" cy="727647"/>
            </a:xfrm>
            <a:prstGeom prst="rect">
              <a:avLst/>
            </a:prstGeom>
            <a:noFill/>
            <a:ln w="12700" cap="flat">
              <a:noFill/>
              <a:miter lim="400000"/>
            </a:ln>
            <a:effectLst/>
          </p:spPr>
          <p:txBody>
            <a:bodyPr wrap="square" lIns="0" tIns="0" rIns="0" bIns="0" numCol="1" anchor="ctr">
              <a:sp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200">
                  <a:solidFill>
                    <a:schemeClr val="bg1"/>
                  </a:solidFill>
                  <a:latin typeface="Arial" panose="020B0604020202020204" pitchFamily="34" charset="0"/>
                  <a:cs typeface="Arial" panose="020B0604020202020204" pitchFamily="34" charset="0"/>
                </a:rPr>
                <a:t>3</a:t>
              </a:r>
              <a:endParaRPr sz="1200">
                <a:solidFill>
                  <a:schemeClr val="bg1"/>
                </a:solidFill>
                <a:latin typeface="Arial" panose="020B0604020202020204" pitchFamily="34" charset="0"/>
                <a:cs typeface="Arial" panose="020B0604020202020204" pitchFamily="34" charset="0"/>
              </a:endParaRPr>
            </a:p>
          </p:txBody>
        </p:sp>
      </p:grpSp>
      <p:grpSp>
        <p:nvGrpSpPr>
          <p:cNvPr id="137" name="Group 369"/>
          <p:cNvGrpSpPr/>
          <p:nvPr/>
        </p:nvGrpSpPr>
        <p:grpSpPr>
          <a:xfrm>
            <a:off x="5887720" y="3383280"/>
            <a:ext cx="302260" cy="215265"/>
            <a:chOff x="0" y="0"/>
            <a:chExt cx="850594" cy="850594"/>
          </a:xfrm>
        </p:grpSpPr>
        <p:sp>
          <p:nvSpPr>
            <p:cNvPr id="138" name="Shape 367"/>
            <p:cNvSpPr/>
            <p:nvPr>
              <p:custDataLst>
                <p:tags r:id="rId39"/>
              </p:custDataLst>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50800" cap="flat">
              <a:solidFill>
                <a:srgbClr val="FBF9FC"/>
              </a:solidFill>
              <a:prstDash val="solid"/>
              <a:miter lim="400000"/>
            </a:ln>
            <a:effectLst/>
          </p:spPr>
          <p:txBody>
            <a:bodyPr wrap="square" lIns="0" tIns="0" rIns="0" bIns="0" numCol="1" anchor="ctr">
              <a:noAutofit/>
            </a:bodyPr>
            <a:lstStyle/>
            <a:p>
              <a:pPr lvl="0">
                <a:defRPr sz="11200"/>
              </a:pPr>
              <a:endParaRPr sz="1800">
                <a:latin typeface="Arial" panose="020B0604020202020204" pitchFamily="34" charset="0"/>
                <a:cs typeface="Arial" panose="020B0604020202020204" pitchFamily="34" charset="0"/>
              </a:endParaRPr>
            </a:p>
          </p:txBody>
        </p:sp>
        <p:sp>
          <p:nvSpPr>
            <p:cNvPr id="139" name="Shape 368"/>
            <p:cNvSpPr/>
            <p:nvPr>
              <p:custDataLst>
                <p:tags r:id="rId40"/>
              </p:custDataLst>
            </p:nvPr>
          </p:nvSpPr>
          <p:spPr>
            <a:xfrm>
              <a:off x="243825" y="114147"/>
              <a:ext cx="362944" cy="622301"/>
            </a:xfrm>
            <a:prstGeom prst="rect">
              <a:avLst/>
            </a:prstGeom>
            <a:no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200">
                  <a:latin typeface="Arial" panose="020B0604020202020204" pitchFamily="34" charset="0"/>
                  <a:cs typeface="Arial" panose="020B0604020202020204" pitchFamily="34" charset="0"/>
                </a:rPr>
                <a:t>4</a:t>
              </a:r>
              <a:endParaRPr sz="1200">
                <a:latin typeface="Arial" panose="020B0604020202020204" pitchFamily="34" charset="0"/>
                <a:cs typeface="Arial" panose="020B0604020202020204" pitchFamily="34" charset="0"/>
              </a:endParaRPr>
            </a:p>
          </p:txBody>
        </p:sp>
      </p:grpSp>
      <p:grpSp>
        <p:nvGrpSpPr>
          <p:cNvPr id="140" name="Group 372"/>
          <p:cNvGrpSpPr/>
          <p:nvPr/>
        </p:nvGrpSpPr>
        <p:grpSpPr>
          <a:xfrm>
            <a:off x="7366000" y="3383280"/>
            <a:ext cx="302260" cy="215265"/>
            <a:chOff x="0" y="0"/>
            <a:chExt cx="850594" cy="850594"/>
          </a:xfrm>
        </p:grpSpPr>
        <p:sp>
          <p:nvSpPr>
            <p:cNvPr id="141" name="Shape 370"/>
            <p:cNvSpPr/>
            <p:nvPr>
              <p:custDataLst>
                <p:tags r:id="rId41"/>
              </p:custDataLst>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50800" cap="flat">
              <a:solidFill>
                <a:srgbClr val="FBF9FC"/>
              </a:solidFill>
              <a:prstDash val="solid"/>
              <a:miter lim="400000"/>
            </a:ln>
            <a:effectLst/>
          </p:spPr>
          <p:txBody>
            <a:bodyPr wrap="square" lIns="0" tIns="0" rIns="0" bIns="0" numCol="1" anchor="ctr">
              <a:noAutofit/>
            </a:bodyPr>
            <a:lstStyle/>
            <a:p>
              <a:pPr lvl="0">
                <a:defRPr sz="11200"/>
              </a:pPr>
              <a:endParaRPr sz="1800">
                <a:solidFill>
                  <a:schemeClr val="bg1"/>
                </a:solidFill>
                <a:latin typeface="Arial" panose="020B0604020202020204" pitchFamily="34" charset="0"/>
                <a:cs typeface="Arial" panose="020B0604020202020204" pitchFamily="34" charset="0"/>
              </a:endParaRPr>
            </a:p>
          </p:txBody>
        </p:sp>
        <p:sp>
          <p:nvSpPr>
            <p:cNvPr id="142" name="Shape 371"/>
            <p:cNvSpPr/>
            <p:nvPr>
              <p:custDataLst>
                <p:tags r:id="rId42"/>
              </p:custDataLst>
            </p:nvPr>
          </p:nvSpPr>
          <p:spPr>
            <a:xfrm>
              <a:off x="311484" y="61474"/>
              <a:ext cx="227626" cy="727647"/>
            </a:xfrm>
            <a:prstGeom prst="rect">
              <a:avLst/>
            </a:prstGeom>
            <a:noFill/>
            <a:ln w="12700" cap="flat">
              <a:noFill/>
              <a:miter lim="400000"/>
            </a:ln>
            <a:effectLst/>
          </p:spPr>
          <p:txBody>
            <a:bodyPr wrap="square" lIns="0" tIns="0" rIns="0" bIns="0" numCol="1" anchor="ctr">
              <a:sp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200">
                  <a:solidFill>
                    <a:schemeClr val="bg1"/>
                  </a:solidFill>
                  <a:latin typeface="Arial" panose="020B0604020202020204" pitchFamily="34" charset="0"/>
                  <a:cs typeface="Arial" panose="020B0604020202020204" pitchFamily="34" charset="0"/>
                </a:rPr>
                <a:t>5</a:t>
              </a:r>
              <a:endParaRPr sz="1200">
                <a:solidFill>
                  <a:schemeClr val="bg1"/>
                </a:solidFill>
                <a:latin typeface="Arial" panose="020B0604020202020204" pitchFamily="34" charset="0"/>
                <a:cs typeface="Arial" panose="020B0604020202020204" pitchFamily="34" charset="0"/>
              </a:endParaRPr>
            </a:p>
          </p:txBody>
        </p:sp>
      </p:grpSp>
      <p:sp>
        <p:nvSpPr>
          <p:cNvPr id="143" name="Shape 373"/>
          <p:cNvSpPr/>
          <p:nvPr>
            <p:custDataLst>
              <p:tags r:id="rId43"/>
            </p:custDataLst>
          </p:nvPr>
        </p:nvSpPr>
        <p:spPr>
          <a:xfrm>
            <a:off x="1102360" y="3712845"/>
            <a:ext cx="1118870" cy="455295"/>
          </a:xfrm>
          <a:prstGeom prst="rect">
            <a:avLst/>
          </a:prstGeom>
          <a:noFill/>
          <a:ln w="12700" cap="flat">
            <a:noFill/>
            <a:miter lim="400000"/>
          </a:ln>
          <a:effectLst/>
        </p:spPr>
        <p:txBody>
          <a:bodyPr wrap="square" lIns="0" tIns="0" rIns="0" bIns="0" numCol="1" anchor="t">
            <a:no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三级分层：信息层、控制层、设备层。</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just">
              <a:lnSpc>
                <a:spcPct val="120000"/>
              </a:lnSpc>
            </a:pP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4" name="Shape 376"/>
          <p:cNvSpPr/>
          <p:nvPr>
            <p:custDataLst>
              <p:tags r:id="rId44"/>
            </p:custDataLst>
          </p:nvPr>
        </p:nvSpPr>
        <p:spPr>
          <a:xfrm>
            <a:off x="2568575" y="3712845"/>
            <a:ext cx="1118870" cy="736600"/>
          </a:xfrm>
          <a:prstGeom prst="rect">
            <a:avLst/>
          </a:prstGeom>
          <a:noFill/>
          <a:ln w="12700" cap="flat">
            <a:noFill/>
            <a:miter lim="400000"/>
          </a:ln>
          <a:effectLst/>
        </p:spPr>
        <p:txBody>
          <a:bodyPr wrap="square" lIns="0" tIns="0" rIns="0" bIns="0" numCol="1" anchor="t">
            <a:no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buClrTx/>
              <a:buSzTx/>
              <a:buFontTx/>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信息层的作用是监督管理,控制层负责完成系统的基本控制功能</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5" name="Shape 379"/>
          <p:cNvSpPr/>
          <p:nvPr>
            <p:custDataLst>
              <p:tags r:id="rId45"/>
            </p:custDataLst>
          </p:nvPr>
        </p:nvSpPr>
        <p:spPr>
          <a:xfrm>
            <a:off x="4008755" y="3712845"/>
            <a:ext cx="1118870" cy="1125220"/>
          </a:xfrm>
          <a:prstGeom prst="rect">
            <a:avLst/>
          </a:prstGeom>
          <a:noFill/>
          <a:ln w="12700" cap="flat">
            <a:noFill/>
            <a:miter lim="400000"/>
          </a:ln>
          <a:effectLst/>
        </p:spPr>
        <p:txBody>
          <a:bodyPr wrap="square" lIns="0" tIns="0" rIns="0" bIns="0" numCol="1" anchor="t">
            <a:no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多个控制器分散部署在不同的节点上，各控制器通过局域网相互连接，彼此之间采用数据共享方法协同工作。</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6" name="Shape 382"/>
          <p:cNvSpPr/>
          <p:nvPr>
            <p:custDataLst>
              <p:tags r:id="rId46"/>
            </p:custDataLst>
          </p:nvPr>
        </p:nvSpPr>
        <p:spPr>
          <a:xfrm>
            <a:off x="5495290" y="3712845"/>
            <a:ext cx="1118870" cy="736600"/>
          </a:xfrm>
          <a:prstGeom prst="rect">
            <a:avLst/>
          </a:prstGeom>
          <a:noFill/>
          <a:ln w="12700" cap="flat">
            <a:noFill/>
            <a:miter lim="400000"/>
          </a:ln>
          <a:effectLst/>
        </p:spPr>
        <p:txBody>
          <a:bodyPr wrap="square" lIns="0" tIns="0" rIns="0" bIns="0" numCol="1" anchor="t">
            <a:noAutofit/>
          </a:bodyPr>
          <a:lstStyle>
            <a:lvl1pPr>
              <a:defRPr sz="2000">
                <a:solidFill>
                  <a:srgbClr val="606B83"/>
                </a:solidFill>
                <a:latin typeface="STIXGeneral-Bold"/>
                <a:ea typeface="STIXGeneral-Bold"/>
                <a:cs typeface="STIXGeneral-Bold"/>
                <a:sym typeface="STIXGeneral-Bold"/>
              </a:defRPr>
            </a:lvl1pPr>
          </a:lstStyle>
          <a:p>
            <a:pPr algn="just">
              <a:lnSpc>
                <a:spcPct val="120000"/>
              </a:lnSpc>
            </a:pPr>
            <a:endParaRPr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7" name="Shape 385"/>
          <p:cNvSpPr/>
          <p:nvPr>
            <p:custDataLst>
              <p:tags r:id="rId47"/>
            </p:custDataLst>
          </p:nvPr>
        </p:nvSpPr>
        <p:spPr>
          <a:xfrm>
            <a:off x="6960870" y="3712845"/>
            <a:ext cx="1118870" cy="958215"/>
          </a:xfrm>
          <a:prstGeom prst="rect">
            <a:avLst/>
          </a:prstGeom>
          <a:noFill/>
          <a:ln w="12700" cap="flat">
            <a:noFill/>
            <a:miter lim="400000"/>
          </a:ln>
          <a:effectLst/>
        </p:spPr>
        <p:txBody>
          <a:bodyPr wrap="square" lIns="0" tIns="0" rIns="0" bIns="0" numCol="1" anchor="t">
            <a:no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sz="1000" dirty="0">
                <a:solidFill>
                  <a:schemeClr val="tx1">
                    <a:lumMod val="75000"/>
                    <a:lumOff val="25000"/>
                  </a:schemeClr>
                </a:solidFill>
                <a:latin typeface="微软雅黑" panose="020B0503020204020204" pitchFamily="34" charset="-122"/>
                <a:ea typeface="微软雅黑" panose="020B0503020204020204" pitchFamily="34" charset="-122"/>
              </a:rPr>
              <a:t>适用于大规模、复杂的生产工业系统，如航空、汽车、电力、通讯等行业的自动化控制系统。</a:t>
            </a:r>
            <a:endParaRPr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8" name="Shape 385"/>
          <p:cNvSpPr/>
          <p:nvPr>
            <p:custDataLst>
              <p:tags r:id="rId48"/>
            </p:custDataLst>
          </p:nvPr>
        </p:nvSpPr>
        <p:spPr>
          <a:xfrm>
            <a:off x="5480685" y="3724275"/>
            <a:ext cx="1118870" cy="947420"/>
          </a:xfrm>
          <a:prstGeom prst="rect">
            <a:avLst/>
          </a:prstGeom>
          <a:noFill/>
          <a:ln w="12700" cap="flat">
            <a:noFill/>
            <a:miter lim="400000"/>
          </a:ln>
          <a:effectLst/>
        </p:spPr>
        <p:txBody>
          <a:bodyPr wrap="square" lIns="0" tIns="0" rIns="0" bIns="0" numCol="1" anchor="t">
            <a:no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数据传输不需经过中心控制器</a:t>
            </a:r>
            <a:r>
              <a:rPr lang="zh-CN"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sz="1000" dirty="0">
                <a:solidFill>
                  <a:schemeClr val="tx1">
                    <a:lumMod val="75000"/>
                    <a:lumOff val="25000"/>
                  </a:schemeClr>
                </a:solidFill>
                <a:latin typeface="微软雅黑" panose="020B0503020204020204" pitchFamily="34" charset="-122"/>
                <a:ea typeface="微软雅黑" panose="020B0503020204020204" pitchFamily="34" charset="-122"/>
              </a:rPr>
              <a:t>数据传输使用高速</a:t>
            </a:r>
            <a:r>
              <a:rPr lang="zh-CN" sz="1000" dirty="0">
                <a:solidFill>
                  <a:schemeClr val="tx1">
                    <a:lumMod val="75000"/>
                    <a:lumOff val="25000"/>
                  </a:schemeClr>
                </a:solidFill>
                <a:latin typeface="微软雅黑" panose="020B0503020204020204" pitchFamily="34" charset="-122"/>
                <a:ea typeface="微软雅黑" panose="020B0503020204020204" pitchFamily="34" charset="-122"/>
              </a:rPr>
              <a:t>网络</a:t>
            </a:r>
            <a:r>
              <a:rPr sz="1000" dirty="0">
                <a:solidFill>
                  <a:schemeClr val="tx1">
                    <a:lumMod val="75000"/>
                    <a:lumOff val="25000"/>
                  </a:schemeClr>
                </a:solidFill>
                <a:latin typeface="微软雅黑" panose="020B0503020204020204" pitchFamily="34" charset="-122"/>
                <a:ea typeface="微软雅黑" panose="020B0503020204020204" pitchFamily="34" charset="-122"/>
              </a:rPr>
              <a:t>通信方式，</a:t>
            </a:r>
            <a:r>
              <a:rPr lang="zh-CN" sz="1000" dirty="0">
                <a:solidFill>
                  <a:schemeClr val="tx1">
                    <a:lumMod val="75000"/>
                    <a:lumOff val="25000"/>
                  </a:schemeClr>
                </a:solidFill>
                <a:latin typeface="微软雅黑" panose="020B0503020204020204" pitchFamily="34" charset="-122"/>
                <a:ea typeface="微软雅黑" panose="020B0503020204020204" pitchFamily="34" charset="-122"/>
              </a:rPr>
              <a:t>处理效率高，响应</a:t>
            </a:r>
            <a:r>
              <a:rPr sz="1000" dirty="0">
                <a:solidFill>
                  <a:schemeClr val="tx1">
                    <a:lumMod val="75000"/>
                    <a:lumOff val="25000"/>
                  </a:schemeClr>
                </a:solidFill>
                <a:latin typeface="微软雅黑" panose="020B0503020204020204" pitchFamily="34" charset="-122"/>
                <a:ea typeface="微软雅黑" panose="020B0503020204020204" pitchFamily="34" charset="-122"/>
              </a:rPr>
              <a:t>速度快</a:t>
            </a:r>
            <a:r>
              <a:rPr lang="zh-CN" sz="10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2" name="直接连接符 31"/>
          <p:cNvCxnSpPr/>
          <p:nvPr userDrawn="1">
            <p:custDataLst>
              <p:tags r:id="rId49"/>
            </p:custDataLst>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3" name="Group 7"/>
          <p:cNvGrpSpPr/>
          <p:nvPr userDrawn="1"/>
        </p:nvGrpSpPr>
        <p:grpSpPr bwMode="auto">
          <a:xfrm>
            <a:off x="323528" y="292895"/>
            <a:ext cx="390372" cy="205979"/>
            <a:chOff x="0" y="0"/>
            <a:chExt cx="1041399" cy="549275"/>
          </a:xfrm>
        </p:grpSpPr>
        <p:sp>
          <p:nvSpPr>
            <p:cNvPr id="34" name="Freeform 16"/>
            <p:cNvSpPr/>
            <p:nvPr>
              <p:custDataLst>
                <p:tags r:id="rId50"/>
              </p:custDataLst>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35" name="Freeform 17"/>
            <p:cNvSpPr/>
            <p:nvPr>
              <p:custDataLst>
                <p:tags r:id="rId51"/>
              </p:custDataLst>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36" name="Freeform 18"/>
            <p:cNvSpPr/>
            <p:nvPr>
              <p:custDataLst>
                <p:tags r:id="rId52"/>
              </p:custDataLst>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gr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600"/>
                                  </p:stCondLst>
                                  <p:childTnLst>
                                    <p:set>
                                      <p:cBhvr>
                                        <p:cTn id="6" dur="1" fill="hold">
                                          <p:stCondLst>
                                            <p:cond delay="0"/>
                                          </p:stCondLst>
                                        </p:cTn>
                                        <p:tgtEl>
                                          <p:spTgt spid="113"/>
                                        </p:tgtEl>
                                        <p:attrNameLst>
                                          <p:attrName>style.visibility</p:attrName>
                                        </p:attrNameLst>
                                      </p:cBhvr>
                                      <p:to>
                                        <p:strVal val="visible"/>
                                      </p:to>
                                    </p:set>
                                  </p:childTnLst>
                                </p:cTn>
                              </p:par>
                            </p:childTnLst>
                          </p:cTn>
                        </p:par>
                        <p:par>
                          <p:cTn id="7" fill="hold">
                            <p:stCondLst>
                              <p:cond delay="1600"/>
                            </p:stCondLst>
                            <p:childTnLst>
                              <p:par>
                                <p:cTn id="8" presetID="1" presetClass="entr" presetSubtype="0" fill="hold" grpId="0" nodeType="afterEffect">
                                  <p:stCondLst>
                                    <p:cond delay="0"/>
                                  </p:stCondLst>
                                  <p:childTnLst>
                                    <p:set>
                                      <p:cBhvr>
                                        <p:cTn id="9" dur="1" fill="hold">
                                          <p:stCondLst>
                                            <p:cond delay="0"/>
                                          </p:stCondLst>
                                        </p:cTn>
                                        <p:tgtEl>
                                          <p:spTgt spid="12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4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1200"/>
                                  </p:stCondLst>
                                  <p:childTnLst>
                                    <p:set>
                                      <p:cBhvr>
                                        <p:cTn id="17" dur="1" fill="hold">
                                          <p:stCondLst>
                                            <p:cond delay="0"/>
                                          </p:stCondLst>
                                        </p:cTn>
                                        <p:tgtEl>
                                          <p:spTgt spid="116"/>
                                        </p:tgtEl>
                                        <p:attrNameLst>
                                          <p:attrName>style.visibility</p:attrName>
                                        </p:attrNameLst>
                                      </p:cBhvr>
                                      <p:to>
                                        <p:strVal val="visible"/>
                                      </p:to>
                                    </p:set>
                                  </p:childTnLst>
                                </p:cTn>
                              </p:par>
                            </p:childTnLst>
                          </p:cTn>
                        </p:par>
                        <p:par>
                          <p:cTn id="18" fill="hold">
                            <p:stCondLst>
                              <p:cond delay="1200"/>
                            </p:stCondLst>
                            <p:childTnLst>
                              <p:par>
                                <p:cTn id="19" presetID="1" presetClass="entr" presetSubtype="0" fill="hold" grpId="0" nodeType="afterEffect">
                                  <p:stCondLst>
                                    <p:cond delay="200"/>
                                  </p:stCondLst>
                                  <p:childTnLst>
                                    <p:set>
                                      <p:cBhvr>
                                        <p:cTn id="20" dur="1" fill="hold">
                                          <p:stCondLst>
                                            <p:cond delay="0"/>
                                          </p:stCondLst>
                                        </p:cTn>
                                        <p:tgtEl>
                                          <p:spTgt spid="1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800"/>
                                  </p:stCondLst>
                                  <p:childTnLst>
                                    <p:set>
                                      <p:cBhvr>
                                        <p:cTn id="28" dur="1" fill="hold">
                                          <p:stCondLst>
                                            <p:cond delay="0"/>
                                          </p:stCondLst>
                                        </p:cTn>
                                        <p:tgtEl>
                                          <p:spTgt spid="119"/>
                                        </p:tgtEl>
                                        <p:attrNameLst>
                                          <p:attrName>style.visibility</p:attrName>
                                        </p:attrNameLst>
                                      </p:cBhvr>
                                      <p:to>
                                        <p:strVal val="visible"/>
                                      </p:to>
                                    </p:set>
                                  </p:childTnLst>
                                </p:cTn>
                              </p:par>
                            </p:childTnLst>
                          </p:cTn>
                        </p:par>
                        <p:par>
                          <p:cTn id="29" fill="hold">
                            <p:stCondLst>
                              <p:cond delay="800"/>
                            </p:stCondLst>
                            <p:childTnLst>
                              <p:par>
                                <p:cTn id="30" presetID="1" presetClass="entr" presetSubtype="0" fill="hold" grpId="0" nodeType="afterEffect">
                                  <p:stCondLst>
                                    <p:cond delay="400"/>
                                  </p:stCondLst>
                                  <p:childTnLst>
                                    <p:set>
                                      <p:cBhvr>
                                        <p:cTn id="31" dur="1" fill="hold">
                                          <p:stCondLst>
                                            <p:cond delay="0"/>
                                          </p:stCondLst>
                                        </p:cTn>
                                        <p:tgtEl>
                                          <p:spTgt spid="13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4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400"/>
                                  </p:stCondLst>
                                  <p:childTnLst>
                                    <p:set>
                                      <p:cBhvr>
                                        <p:cTn id="39" dur="1" fill="hold">
                                          <p:stCondLst>
                                            <p:cond delay="0"/>
                                          </p:stCondLst>
                                        </p:cTn>
                                        <p:tgtEl>
                                          <p:spTgt spid="122"/>
                                        </p:tgtEl>
                                        <p:attrNameLst>
                                          <p:attrName>style.visibility</p:attrName>
                                        </p:attrNameLst>
                                      </p:cBhvr>
                                      <p:to>
                                        <p:strVal val="visible"/>
                                      </p:to>
                                    </p:set>
                                  </p:childTnLst>
                                </p:cTn>
                              </p:par>
                            </p:childTnLst>
                          </p:cTn>
                        </p:par>
                        <p:par>
                          <p:cTn id="40" fill="hold">
                            <p:stCondLst>
                              <p:cond delay="400"/>
                            </p:stCondLst>
                            <p:childTnLst>
                              <p:par>
                                <p:cTn id="41" presetID="1" presetClass="entr" presetSubtype="0" fill="hold" grpId="0" nodeType="afterEffect">
                                  <p:stCondLst>
                                    <p:cond delay="600"/>
                                  </p:stCondLst>
                                  <p:childTnLst>
                                    <p:set>
                                      <p:cBhvr>
                                        <p:cTn id="42" dur="1" fill="hold">
                                          <p:stCondLst>
                                            <p:cond delay="0"/>
                                          </p:stCondLst>
                                        </p:cTn>
                                        <p:tgtEl>
                                          <p:spTgt spid="1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5"/>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800"/>
                                  </p:stCondLst>
                                  <p:childTnLst>
                                    <p:set>
                                      <p:cBhvr>
                                        <p:cTn id="53" dur="1" fill="hold">
                                          <p:stCondLst>
                                            <p:cond delay="0"/>
                                          </p:stCondLst>
                                        </p:cTn>
                                        <p:tgtEl>
                                          <p:spTgt spid="14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ldLvl="0" animBg="1" advAuto="0"/>
      <p:bldP spid="116" grpId="0" bldLvl="0" animBg="1" advAuto="0"/>
      <p:bldP spid="119" grpId="0" bldLvl="0" animBg="1" advAuto="0"/>
      <p:bldP spid="122" grpId="0" bldLvl="0" animBg="1" advAuto="0"/>
      <p:bldP spid="125" grpId="0" bldLvl="0" animBg="1" advAuto="0"/>
      <p:bldP spid="128" grpId="0" bldLvl="0" animBg="1" advAuto="0"/>
      <p:bldP spid="131" grpId="0" bldLvl="0" animBg="1" advAuto="0"/>
      <p:bldP spid="134" grpId="0" bldLvl="0" animBg="1" advAuto="0"/>
      <p:bldP spid="137" grpId="0" bldLvl="0" animBg="1" advAuto="0"/>
      <p:bldP spid="140" grpId="0" bldLvl="0" animBg="1" advAuto="0"/>
      <p:bldP spid="143" grpId="0" bldLvl="0" animBg="1"/>
      <p:bldP spid="144" grpId="0" bldLvl="0" animBg="1"/>
      <p:bldP spid="145" grpId="0" bldLvl="0" animBg="1"/>
      <p:bldP spid="147" grpId="0" bldLvl="0" animBg="1"/>
      <p:bldP spid="148"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691005" y="986790"/>
            <a:ext cx="5676900" cy="3766185"/>
          </a:xfrm>
          <a:prstGeom prst="rect">
            <a:avLst/>
          </a:prstGeom>
        </p:spPr>
      </p:pic>
      <p:sp>
        <p:nvSpPr>
          <p:cNvPr id="31" name="Title 1"/>
          <p:cNvSpPr txBox="1"/>
          <p:nvPr>
            <p:custDataLst>
              <p:tags r:id="rId2"/>
            </p:custDataLst>
          </p:nvPr>
        </p:nvSpPr>
        <p:spPr>
          <a:xfrm>
            <a:off x="857885" y="200025"/>
            <a:ext cx="263017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分布式控制系统（</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DCS</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2" name="直接连接符 31"/>
          <p:cNvCxnSpPr/>
          <p:nvPr userDrawn="1">
            <p:custDataLst>
              <p:tags r:id="rId3"/>
            </p:custDataLst>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3" name="Group 7"/>
          <p:cNvGrpSpPr/>
          <p:nvPr userDrawn="1"/>
        </p:nvGrpSpPr>
        <p:grpSpPr bwMode="auto">
          <a:xfrm>
            <a:off x="323528" y="292895"/>
            <a:ext cx="390372" cy="205979"/>
            <a:chOff x="0" y="0"/>
            <a:chExt cx="1041399" cy="549275"/>
          </a:xfrm>
        </p:grpSpPr>
        <p:sp>
          <p:nvSpPr>
            <p:cNvPr id="34" name="Freeform 16"/>
            <p:cNvSpPr/>
            <p:nvPr>
              <p:custDataLst>
                <p:tags r:id="rId4"/>
              </p:custDataLst>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35" name="Freeform 17"/>
            <p:cNvSpPr/>
            <p:nvPr>
              <p:custDataLst>
                <p:tags r:id="rId5"/>
              </p:custDataLst>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36" name="Freeform 18"/>
            <p:cNvSpPr/>
            <p:nvPr>
              <p:custDataLst>
                <p:tags r:id="rId6"/>
              </p:custDataLst>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Shape 2012"/>
          <p:cNvSpPr/>
          <p:nvPr/>
        </p:nvSpPr>
        <p:spPr>
          <a:xfrm>
            <a:off x="5291455" y="887730"/>
            <a:ext cx="2670810" cy="1880235"/>
          </a:xfrm>
          <a:prstGeom prst="roundRect">
            <a:avLst>
              <a:gd name="adj" fmla="val 6918"/>
            </a:avLst>
          </a:prstGeom>
          <a:noFill/>
          <a:ln w="12700">
            <a:solidFill>
              <a:srgbClr val="A6AAA9"/>
            </a:solidFill>
            <a:miter lim="400000"/>
          </a:ln>
        </p:spPr>
        <p:txBody>
          <a:bodyPr lIns="14288" tIns="14288" rIns="14288" bIns="14288" anchor="ctr"/>
          <a:lstStyle/>
          <a:p>
            <a:pPr lvl="0"/>
            <a:endParaRPr sz="1300"/>
          </a:p>
        </p:txBody>
      </p:sp>
      <p:sp>
        <p:nvSpPr>
          <p:cNvPr id="4" name="Shape 2014"/>
          <p:cNvSpPr/>
          <p:nvPr/>
        </p:nvSpPr>
        <p:spPr>
          <a:xfrm>
            <a:off x="1186180" y="2950210"/>
            <a:ext cx="2670810" cy="1957070"/>
          </a:xfrm>
          <a:prstGeom prst="roundRect">
            <a:avLst>
              <a:gd name="adj" fmla="val 6918"/>
            </a:avLst>
          </a:prstGeom>
          <a:noFill/>
          <a:ln w="12700">
            <a:solidFill>
              <a:srgbClr val="A6AAA9"/>
            </a:solidFill>
            <a:miter lim="400000"/>
          </a:ln>
        </p:spPr>
        <p:txBody>
          <a:bodyPr lIns="14288" tIns="14288" rIns="14288" bIns="14288" anchor="ctr"/>
          <a:lstStyle/>
          <a:p>
            <a:pPr lvl="0"/>
            <a:endParaRPr sz="1300"/>
          </a:p>
        </p:txBody>
      </p:sp>
      <p:sp>
        <p:nvSpPr>
          <p:cNvPr id="5" name="Shape 2017"/>
          <p:cNvSpPr/>
          <p:nvPr/>
        </p:nvSpPr>
        <p:spPr>
          <a:xfrm>
            <a:off x="1186180" y="887730"/>
            <a:ext cx="2670810" cy="1880235"/>
          </a:xfrm>
          <a:prstGeom prst="roundRect">
            <a:avLst>
              <a:gd name="adj" fmla="val 6918"/>
            </a:avLst>
          </a:prstGeom>
          <a:noFill/>
          <a:ln w="12700">
            <a:solidFill>
              <a:srgbClr val="A6AAA9"/>
            </a:solidFill>
            <a:miter lim="400000"/>
          </a:ln>
        </p:spPr>
        <p:txBody>
          <a:bodyPr lIns="14288" tIns="14288" rIns="14288" bIns="14288" anchor="ctr"/>
          <a:lstStyle/>
          <a:p>
            <a:pPr lvl="0"/>
            <a:endParaRPr sz="1300"/>
          </a:p>
        </p:txBody>
      </p:sp>
      <p:sp>
        <p:nvSpPr>
          <p:cNvPr id="11" name="Shape 2025"/>
          <p:cNvSpPr/>
          <p:nvPr/>
        </p:nvSpPr>
        <p:spPr>
          <a:xfrm>
            <a:off x="5582920" y="1134110"/>
            <a:ext cx="1990725" cy="1349375"/>
          </a:xfrm>
          <a:prstGeom prst="rect">
            <a:avLst/>
          </a:prstGeom>
          <a:ln w="12700">
            <a:miter lim="400000"/>
          </a:ln>
        </p:spPr>
        <p:txBody>
          <a:bodyPr lIns="0" tIns="0" rIns="0" bIns="0"/>
          <a:lstStyle>
            <a:lvl1pPr algn="r">
              <a:lnSpc>
                <a:spcPct val="120000"/>
              </a:lnSpc>
              <a:spcBef>
                <a:spcPts val="4500"/>
              </a:spcBef>
              <a:defRPr sz="2000">
                <a:solidFill>
                  <a:srgbClr val="53585F"/>
                </a:solidFill>
              </a:defRPr>
            </a:lvl1pPr>
          </a:lstStyle>
          <a:p>
            <a:pPr indent="0" algn="just" fontAlgn="auto">
              <a:spcBef>
                <a:spcPts val="0"/>
              </a:spcBef>
            </a:pPr>
            <a:r>
              <a:rPr lang="en-US" altLang="zh-CN" sz="1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1</a:t>
            </a: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复杂性低：</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系统结构简单，</a:t>
            </a:r>
            <a:r>
              <a:rPr lang="zh-CN" altLang="en-US" sz="1000" spc="6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数据集中管理，安全性较高</a:t>
            </a:r>
            <a:endParaRPr lang="en-US" altLang="zh-CN" sz="1000"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indent="0" algn="just" fontAlgn="auto">
              <a:spcBef>
                <a:spcPts val="0"/>
              </a:spcBef>
            </a:pPr>
            <a:r>
              <a:rPr lang="en-US" altLang="zh-CN" sz="1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2</a:t>
            </a: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一致性好</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信息</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集中</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采集和分析，易于实现系统的最优控制</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indent="0" algn="just" fontAlgn="auto">
              <a:spcBef>
                <a:spcPts val="0"/>
              </a:spcBef>
            </a:pPr>
            <a:r>
              <a:rPr lang="en-US" altLang="zh-CN" sz="1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3</a:t>
            </a: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sz="1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硬件成本较低</a:t>
            </a:r>
            <a:endParaRPr lang="en-US" altLang="zh-CN" sz="1000"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8" name="Shape 2014"/>
          <p:cNvSpPr/>
          <p:nvPr>
            <p:custDataLst>
              <p:tags r:id="rId2"/>
            </p:custDataLst>
          </p:nvPr>
        </p:nvSpPr>
        <p:spPr>
          <a:xfrm>
            <a:off x="5292090" y="2950845"/>
            <a:ext cx="2670810" cy="1957070"/>
          </a:xfrm>
          <a:prstGeom prst="roundRect">
            <a:avLst>
              <a:gd name="adj" fmla="val 6918"/>
            </a:avLst>
          </a:prstGeom>
          <a:noFill/>
          <a:ln w="12700" cmpd="sng">
            <a:solidFill>
              <a:srgbClr val="A6AAA9"/>
            </a:solidFill>
            <a:miter lim="400000"/>
          </a:ln>
        </p:spPr>
        <p:txBody>
          <a:bodyPr lIns="14288" tIns="14288" rIns="14288" bIns="14288" anchor="ctr"/>
          <a:p>
            <a:pPr lvl="0"/>
            <a:endParaRPr sz="1300"/>
          </a:p>
        </p:txBody>
      </p:sp>
      <p:sp>
        <p:nvSpPr>
          <p:cNvPr id="13" name="Shape 2027"/>
          <p:cNvSpPr/>
          <p:nvPr/>
        </p:nvSpPr>
        <p:spPr>
          <a:xfrm>
            <a:off x="5654675" y="3232150"/>
            <a:ext cx="1926590" cy="1447165"/>
          </a:xfrm>
          <a:prstGeom prst="rect">
            <a:avLst/>
          </a:prstGeom>
          <a:ln w="12700">
            <a:miter lim="400000"/>
          </a:ln>
        </p:spPr>
        <p:txBody>
          <a:bodyPr lIns="0" tIns="0" rIns="0" bIns="0"/>
          <a:lstStyle>
            <a:lvl1pPr algn="r">
              <a:lnSpc>
                <a:spcPct val="120000"/>
              </a:lnSpc>
              <a:spcBef>
                <a:spcPts val="4500"/>
              </a:spcBef>
              <a:defRPr sz="2000">
                <a:solidFill>
                  <a:srgbClr val="53585F"/>
                </a:solidFill>
              </a:defRPr>
            </a:lvl1pPr>
          </a:lstStyle>
          <a:p>
            <a:pPr indent="0" algn="just" fontAlgn="auto">
              <a:spcBef>
                <a:spcPts val="0"/>
              </a:spcBef>
            </a:pPr>
            <a:r>
              <a:rPr lang="en-US" altLang="zh-CN" sz="1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1</a:t>
            </a: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、系统灵活性差：</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连线复杂，扩展困难</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indent="0" algn="just" fontAlgn="auto">
              <a:spcBef>
                <a:spcPts val="0"/>
              </a:spcBef>
            </a:pPr>
            <a:r>
              <a:rPr lang="en-US" altLang="zh-CN" sz="1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2</a:t>
            </a: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、处理效率低：</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大量数据计算和系统对多任务的响应能力会降低系统处理效率和响应实时性</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indent="0" algn="just" fontAlgn="auto">
              <a:spcBef>
                <a:spcPts val="0"/>
              </a:spcBef>
            </a:pPr>
            <a:r>
              <a:rPr lang="en-US" altLang="zh-CN" sz="1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3</a:t>
            </a: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、可靠性低：</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控制集中，一旦出现故障，影响面广</a:t>
            </a:r>
            <a:endParaRPr lang="zh-CN" altLang="en-US" sz="1000">
              <a:latin typeface="+mj-ea"/>
              <a:ea typeface="+mj-ea"/>
              <a:cs typeface="+mj-ea"/>
            </a:endParaRPr>
          </a:p>
          <a:p>
            <a:pPr algn="just"/>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5" name="Group 2031"/>
          <p:cNvGrpSpPr/>
          <p:nvPr/>
        </p:nvGrpSpPr>
        <p:grpSpPr>
          <a:xfrm>
            <a:off x="830480" y="1455636"/>
            <a:ext cx="716614" cy="716614"/>
            <a:chOff x="0" y="0"/>
            <a:chExt cx="1910968" cy="1910968"/>
          </a:xfrm>
        </p:grpSpPr>
        <p:sp>
          <p:nvSpPr>
            <p:cNvPr id="16" name="Shape 2029"/>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25400" tIns="25400" rIns="25400" bIns="25400" numCol="1" anchor="ctr">
              <a:noAutofit/>
            </a:bodyPr>
            <a:lstStyle/>
            <a:p>
              <a:pPr lvl="0"/>
              <a:endParaRPr sz="1300"/>
            </a:p>
          </p:txBody>
        </p:sp>
        <p:sp>
          <p:nvSpPr>
            <p:cNvPr id="17" name="Shape 2030"/>
            <p:cNvSpPr/>
            <p:nvPr/>
          </p:nvSpPr>
          <p:spPr>
            <a:xfrm>
              <a:off x="553362" y="560070"/>
              <a:ext cx="804244" cy="706915"/>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endParaRPr sz="1300"/>
            </a:p>
          </p:txBody>
        </p:sp>
      </p:grpSp>
      <p:grpSp>
        <p:nvGrpSpPr>
          <p:cNvPr id="18" name="Group 2034"/>
          <p:cNvGrpSpPr/>
          <p:nvPr/>
        </p:nvGrpSpPr>
        <p:grpSpPr>
          <a:xfrm>
            <a:off x="832480" y="3499501"/>
            <a:ext cx="712613" cy="712613"/>
            <a:chOff x="0" y="0"/>
            <a:chExt cx="1900299" cy="1900299"/>
          </a:xfrm>
        </p:grpSpPr>
        <p:sp>
          <p:nvSpPr>
            <p:cNvPr id="19" name="Shape 2032"/>
            <p:cNvSpPr/>
            <p:nvPr/>
          </p:nvSpPr>
          <p:spPr>
            <a:xfrm>
              <a:off x="0" y="0"/>
              <a:ext cx="1900300" cy="1900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25400" tIns="25400" rIns="25400" bIns="25400" numCol="1" anchor="ctr">
              <a:noAutofit/>
            </a:bodyPr>
            <a:lstStyle/>
            <a:p>
              <a:pPr lvl="0"/>
              <a:endParaRPr sz="1300"/>
            </a:p>
          </p:txBody>
        </p:sp>
        <p:sp>
          <p:nvSpPr>
            <p:cNvPr id="20" name="Shape 2033"/>
            <p:cNvSpPr/>
            <p:nvPr/>
          </p:nvSpPr>
          <p:spPr>
            <a:xfrm rot="10800000" flipH="1">
              <a:off x="548028" y="596692"/>
              <a:ext cx="804244" cy="706916"/>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endParaRPr sz="1300"/>
            </a:p>
          </p:txBody>
        </p:sp>
      </p:grpSp>
      <p:sp>
        <p:nvSpPr>
          <p:cNvPr id="30" name="Shape 2036"/>
          <p:cNvSpPr/>
          <p:nvPr/>
        </p:nvSpPr>
        <p:spPr>
          <a:xfrm>
            <a:off x="7808217" y="3421905"/>
            <a:ext cx="301592" cy="321704"/>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rgbClr val="FFFFFF"/>
          </a:solidFill>
          <a:ln w="12700" cap="flat">
            <a:noFill/>
            <a:miter lim="400000"/>
          </a:ln>
          <a:effectLst/>
        </p:spPr>
        <p:txBody>
          <a:bodyPr wrap="square" lIns="0" tIns="0" rIns="0" bIns="0" numCol="1" anchor="ctr">
            <a:noAutofit/>
          </a:bodyPr>
          <a:lstStyle/>
          <a:p>
            <a:pPr lvl="0"/>
            <a:endParaRPr sz="1300"/>
          </a:p>
        </p:txBody>
      </p:sp>
      <p:sp>
        <p:nvSpPr>
          <p:cNvPr id="32" name="Title 1"/>
          <p:cNvSpPr txBox="1"/>
          <p:nvPr/>
        </p:nvSpPr>
        <p:spPr>
          <a:xfrm>
            <a:off x="857885" y="200025"/>
            <a:ext cx="323405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分布式与集中式控制系统优缺点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3488690" y="1778635"/>
            <a:ext cx="2165350" cy="2165350"/>
            <a:chOff x="5494" y="2688"/>
            <a:chExt cx="3410" cy="3410"/>
          </a:xfrm>
        </p:grpSpPr>
        <p:sp>
          <p:nvSpPr>
            <p:cNvPr id="6" name="Shape 2017"/>
            <p:cNvSpPr/>
            <p:nvPr/>
          </p:nvSpPr>
          <p:spPr>
            <a:xfrm>
              <a:off x="5494" y="2688"/>
              <a:ext cx="3411" cy="34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19050" tIns="19050" rIns="19050" bIns="19050" anchor="ctr"/>
            <a:lstStyle/>
            <a:p>
              <a:pPr lvl="0"/>
              <a:endParaRPr sz="1300"/>
            </a:p>
          </p:txBody>
        </p:sp>
        <p:cxnSp>
          <p:nvCxnSpPr>
            <p:cNvPr id="27" name="直接连接符 26"/>
            <p:cNvCxnSpPr/>
            <p:nvPr/>
          </p:nvCxnSpPr>
          <p:spPr>
            <a:xfrm flipH="1">
              <a:off x="7200" y="2699"/>
              <a:ext cx="5" cy="3392"/>
            </a:xfrm>
            <a:prstGeom prst="line">
              <a:avLst/>
            </a:prstGeom>
            <a:ln w="63500" cmpd="sng">
              <a:solidFill>
                <a:schemeClr val="accent4">
                  <a:lumMod val="60000"/>
                  <a:lumOff val="40000"/>
                </a:schemeClr>
              </a:solidFill>
              <a:prstDash val="solid"/>
            </a:ln>
          </p:spPr>
          <p:style>
            <a:lnRef idx="2">
              <a:schemeClr val="accent1"/>
            </a:lnRef>
            <a:fillRef idx="0">
              <a:srgbClr val="FFFFFF"/>
            </a:fillRef>
            <a:effectRef idx="0">
              <a:srgbClr val="FFFFFF"/>
            </a:effectRef>
            <a:fontRef idx="minor">
              <a:schemeClr val="tx1"/>
            </a:fontRef>
          </p:style>
        </p:cxnSp>
      </p:grpSp>
      <p:sp>
        <p:nvSpPr>
          <p:cNvPr id="29" name="Text Placeholder 5"/>
          <p:cNvSpPr txBox="1"/>
          <p:nvPr>
            <p:custDataLst>
              <p:tags r:id="rId3"/>
            </p:custDataLst>
          </p:nvPr>
        </p:nvSpPr>
        <p:spPr>
          <a:xfrm>
            <a:off x="4767580" y="2626995"/>
            <a:ext cx="743585" cy="474980"/>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altLang="zh-CN" sz="2000" b="1" dirty="0">
                <a:solidFill>
                  <a:schemeClr val="bg1"/>
                </a:solidFill>
                <a:latin typeface="微软雅黑" panose="020B0503020204020204" pitchFamily="34" charset="-122"/>
                <a:ea typeface="微软雅黑" panose="020B0503020204020204" pitchFamily="34" charset="-122"/>
              </a:rPr>
              <a:t>CCS</a:t>
            </a:r>
            <a:endParaRPr lang="en-GB"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31" name="Group 2031"/>
          <p:cNvGrpSpPr/>
          <p:nvPr/>
        </p:nvGrpSpPr>
        <p:grpSpPr>
          <a:xfrm>
            <a:off x="7596405" y="1455636"/>
            <a:ext cx="716614" cy="716614"/>
            <a:chOff x="0" y="0"/>
            <a:chExt cx="1910968" cy="1910968"/>
          </a:xfrm>
        </p:grpSpPr>
        <p:sp>
          <p:nvSpPr>
            <p:cNvPr id="33" name="Shape 2029"/>
            <p:cNvSpPr/>
            <p:nvPr>
              <p:custDataLst>
                <p:tags r:id="rId4"/>
              </p:custDataLst>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25400" tIns="25400" rIns="25400" bIns="25400" numCol="1" anchor="ctr">
              <a:noAutofit/>
            </a:bodyPr>
            <a:p>
              <a:pPr lvl="0"/>
              <a:endParaRPr sz="1300"/>
            </a:p>
          </p:txBody>
        </p:sp>
        <p:sp>
          <p:nvSpPr>
            <p:cNvPr id="34" name="Shape 2030"/>
            <p:cNvSpPr/>
            <p:nvPr>
              <p:custDataLst>
                <p:tags r:id="rId5"/>
              </p:custDataLst>
            </p:nvPr>
          </p:nvSpPr>
          <p:spPr>
            <a:xfrm>
              <a:off x="553362" y="560070"/>
              <a:ext cx="804244" cy="706915"/>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p>
              <a:pPr lvl="0"/>
              <a:endParaRPr sz="1300"/>
            </a:p>
          </p:txBody>
        </p:sp>
      </p:grpSp>
      <p:grpSp>
        <p:nvGrpSpPr>
          <p:cNvPr id="35" name="Group 2034"/>
          <p:cNvGrpSpPr/>
          <p:nvPr/>
        </p:nvGrpSpPr>
        <p:grpSpPr>
          <a:xfrm>
            <a:off x="7606660" y="3499501"/>
            <a:ext cx="712613" cy="712613"/>
            <a:chOff x="0" y="0"/>
            <a:chExt cx="1900299" cy="1900299"/>
          </a:xfrm>
        </p:grpSpPr>
        <p:sp>
          <p:nvSpPr>
            <p:cNvPr id="36" name="Shape 2032"/>
            <p:cNvSpPr/>
            <p:nvPr>
              <p:custDataLst>
                <p:tags r:id="rId6"/>
              </p:custDataLst>
            </p:nvPr>
          </p:nvSpPr>
          <p:spPr>
            <a:xfrm>
              <a:off x="0" y="0"/>
              <a:ext cx="1900300" cy="1900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25400" tIns="25400" rIns="25400" bIns="25400" numCol="1" anchor="ctr">
              <a:noAutofit/>
            </a:bodyPr>
            <a:p>
              <a:pPr lvl="0"/>
              <a:endParaRPr sz="1300"/>
            </a:p>
          </p:txBody>
        </p:sp>
        <p:sp>
          <p:nvSpPr>
            <p:cNvPr id="37" name="Shape 2033"/>
            <p:cNvSpPr/>
            <p:nvPr>
              <p:custDataLst>
                <p:tags r:id="rId7"/>
              </p:custDataLst>
            </p:nvPr>
          </p:nvSpPr>
          <p:spPr>
            <a:xfrm rot="10800000" flipH="1">
              <a:off x="548028" y="596692"/>
              <a:ext cx="804244" cy="706916"/>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p>
              <a:pPr lvl="0"/>
              <a:endParaRPr sz="1300"/>
            </a:p>
          </p:txBody>
        </p:sp>
      </p:grpSp>
      <p:sp>
        <p:nvSpPr>
          <p:cNvPr id="26" name="Text Placeholder 5"/>
          <p:cNvSpPr txBox="1"/>
          <p:nvPr/>
        </p:nvSpPr>
        <p:spPr>
          <a:xfrm>
            <a:off x="3636010" y="2643505"/>
            <a:ext cx="743585" cy="474980"/>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altLang="zh-CN" sz="2000" b="1" dirty="0">
                <a:solidFill>
                  <a:schemeClr val="bg1"/>
                </a:solidFill>
                <a:latin typeface="微软雅黑" panose="020B0503020204020204" pitchFamily="34" charset="-122"/>
                <a:ea typeface="微软雅黑" panose="020B0503020204020204" pitchFamily="34" charset="-122"/>
              </a:rPr>
              <a:t>DCS</a:t>
            </a:r>
            <a:endParaRPr lang="en-GB" altLang="zh-CN" sz="2000" b="1" dirty="0">
              <a:solidFill>
                <a:schemeClr val="bg1"/>
              </a:solidFill>
              <a:latin typeface="微软雅黑" panose="020B0503020204020204" pitchFamily="34" charset="-122"/>
              <a:ea typeface="微软雅黑" panose="020B0503020204020204" pitchFamily="34" charset="-122"/>
            </a:endParaRPr>
          </a:p>
        </p:txBody>
      </p:sp>
      <p:sp>
        <p:nvSpPr>
          <p:cNvPr id="40" name="Shape 2025"/>
          <p:cNvSpPr/>
          <p:nvPr>
            <p:custDataLst>
              <p:tags r:id="rId8"/>
            </p:custDataLst>
          </p:nvPr>
        </p:nvSpPr>
        <p:spPr>
          <a:xfrm>
            <a:off x="1573530" y="1172845"/>
            <a:ext cx="1990725" cy="1496695"/>
          </a:xfrm>
          <a:prstGeom prst="rect">
            <a:avLst/>
          </a:prstGeom>
          <a:ln w="12700">
            <a:miter lim="400000"/>
          </a:ln>
        </p:spPr>
        <p:txBody>
          <a:bodyPr lIns="0" tIns="0" rIns="0" bIns="0"/>
          <a:lstStyle>
            <a:lvl1pPr algn="r">
              <a:lnSpc>
                <a:spcPct val="120000"/>
              </a:lnSpc>
              <a:spcBef>
                <a:spcPts val="4500"/>
              </a:spcBef>
              <a:defRPr sz="2000">
                <a:solidFill>
                  <a:srgbClr val="53585F"/>
                </a:solidFill>
              </a:defRPr>
            </a:lvl1pPr>
          </a:lstStyle>
          <a:p>
            <a:pPr indent="0" algn="l" fontAlgn="auto">
              <a:spcBef>
                <a:spcPts val="0"/>
              </a:spcBef>
              <a:buNone/>
            </a:pPr>
            <a:r>
              <a:rPr lang="en-US" altLang="zh-CN" sz="1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1</a:t>
            </a: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sz="1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系统灵活性好</a:t>
            </a: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1000" spc="6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灵活配置和扩展，就近安装</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indent="0" algn="l" fontAlgn="auto">
              <a:spcBef>
                <a:spcPts val="0"/>
              </a:spcBef>
              <a:buNone/>
            </a:pPr>
            <a:r>
              <a:rPr lang="en-US" altLang="zh-CN" sz="1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2</a:t>
            </a: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、处理效率高：</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多处理器</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并行执行，</a:t>
            </a:r>
            <a:r>
              <a:rPr lang="zh-CN" altLang="en-US" sz="1000" spc="6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资源利用率高，</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系统处理效率</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高</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，响应时间</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短</a:t>
            </a:r>
            <a:r>
              <a:rPr lang="zh-CN" altLang="en-US" sz="1000" spc="6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indent="0" algn="l" fontAlgn="auto">
              <a:spcBef>
                <a:spcPts val="0"/>
              </a:spcBef>
              <a:buNone/>
            </a:pPr>
            <a:r>
              <a:rPr lang="en-US" altLang="zh-CN" sz="1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3</a:t>
            </a: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、可靠性高：</a:t>
            </a:r>
            <a:r>
              <a:rPr lang="zh-CN" altLang="en-US" sz="1000" spc="6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分散多个独立节点，某节点故障不影响其他节点使用</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Shape 2027"/>
          <p:cNvSpPr/>
          <p:nvPr>
            <p:custDataLst>
              <p:tags r:id="rId9"/>
            </p:custDataLst>
          </p:nvPr>
        </p:nvSpPr>
        <p:spPr>
          <a:xfrm>
            <a:off x="1573530" y="3199130"/>
            <a:ext cx="1926590" cy="1459230"/>
          </a:xfrm>
          <a:prstGeom prst="rect">
            <a:avLst/>
          </a:prstGeom>
          <a:ln w="12700">
            <a:miter lim="400000"/>
          </a:ln>
        </p:spPr>
        <p:txBody>
          <a:bodyPr lIns="0" tIns="0" rIns="0" bIns="0"/>
          <a:lstStyle>
            <a:lvl1pPr algn="r">
              <a:lnSpc>
                <a:spcPct val="120000"/>
              </a:lnSpc>
              <a:spcBef>
                <a:spcPts val="4500"/>
              </a:spcBef>
              <a:defRPr sz="2000">
                <a:solidFill>
                  <a:srgbClr val="53585F"/>
                </a:solidFill>
              </a:defRPr>
            </a:lvl1pPr>
          </a:lstStyle>
          <a:p>
            <a:pPr indent="0" algn="just" fontAlgn="auto">
              <a:spcBef>
                <a:spcPts val="0"/>
              </a:spcBef>
            </a:pPr>
            <a:r>
              <a:rPr lang="en-US" altLang="zh-CN" sz="1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1</a:t>
            </a: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、复杂性高：</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 系统结构复杂，对网络拓扑、通信协议和数据共享管理要求高</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indent="0" algn="just" fontAlgn="auto">
              <a:spcBef>
                <a:spcPts val="0"/>
              </a:spcBef>
            </a:pPr>
            <a:r>
              <a:rPr lang="en-US" altLang="zh-CN" sz="1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2</a:t>
            </a: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、一致性差：</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存在网络延迟和通信不确定性</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indent="0" algn="just" fontAlgn="auto">
              <a:spcBef>
                <a:spcPts val="0"/>
              </a:spcBef>
            </a:pPr>
            <a:r>
              <a:rPr lang="en-US" altLang="zh-CN" sz="1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3</a:t>
            </a: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、硬件成本较高：</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分布式系统的部署和维护需要更多的资源和成本</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custDataLst>
              <p:tags r:id="rId10"/>
            </p:custDataLst>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7" name="Group 7"/>
          <p:cNvGrpSpPr/>
          <p:nvPr userDrawn="1"/>
        </p:nvGrpSpPr>
        <p:grpSpPr bwMode="auto">
          <a:xfrm>
            <a:off x="323528" y="292895"/>
            <a:ext cx="390372" cy="205979"/>
            <a:chOff x="0" y="0"/>
            <a:chExt cx="1041399" cy="549275"/>
          </a:xfrm>
        </p:grpSpPr>
        <p:sp>
          <p:nvSpPr>
            <p:cNvPr id="8" name="Freeform 16"/>
            <p:cNvSpPr/>
            <p:nvPr>
              <p:custDataLst>
                <p:tags r:id="rId11"/>
              </p:custDataLst>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9" name="Freeform 17"/>
            <p:cNvSpPr/>
            <p:nvPr>
              <p:custDataLst>
                <p:tags r:id="rId12"/>
              </p:custDataLst>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10" name="Freeform 18"/>
            <p:cNvSpPr/>
            <p:nvPr>
              <p:custDataLst>
                <p:tags r:id="rId13"/>
              </p:custDataLst>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grpSp>
    </p:spTree>
  </p:cSld>
  <p:clrMapOvr>
    <a:masterClrMapping/>
  </p:clrMapOvr>
  <p:transition spd="slow" advClick="0" advTm="0">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42" name="组合 41"/>
          <p:cNvGrpSpPr/>
          <p:nvPr/>
        </p:nvGrpSpPr>
        <p:grpSpPr>
          <a:xfrm>
            <a:off x="-1" y="1651830"/>
            <a:ext cx="9144000" cy="1814777"/>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3" cy="6119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241"/>
            </a:xfrm>
            <a:prstGeom prst="rect">
              <a:avLst/>
            </a:prstGeom>
            <a:noFill/>
          </p:spPr>
          <p:txBody>
            <a:bodyPr wrap="square" lIns="68580" tIns="34290" rIns="68580" bIns="34290" rtlCol="0">
              <a:spAutoFit/>
            </a:bodyPr>
            <a:lstStyle/>
            <a:p>
              <a:r>
                <a:rPr lang="en-US" altLang="zh-CN" sz="8000" dirty="0">
                  <a:solidFill>
                    <a:schemeClr val="bg1">
                      <a:lumMod val="95000"/>
                    </a:schemeClr>
                  </a:solidFill>
                  <a:latin typeface="Impact" panose="020B0806030902050204" pitchFamily="34" charset="0"/>
                </a:rPr>
                <a:t>03</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978150" y="2261870"/>
            <a:ext cx="5351145" cy="622300"/>
          </a:xfrm>
          <a:prstGeom prst="rect">
            <a:avLst/>
          </a:prstGeom>
          <a:noFill/>
        </p:spPr>
        <p:txBody>
          <a:bodyPr wrap="square" lIns="68584" tIns="34291" rIns="68584" bIns="34291" rtlCol="0">
            <a:spAutoFit/>
          </a:bodyPr>
          <a:lstStyle/>
          <a:p>
            <a:r>
              <a:rPr lang="zh-CN" altLang="en-US" sz="3600" b="1" dirty="0">
                <a:solidFill>
                  <a:schemeClr val="bg1"/>
                </a:solidFill>
                <a:latin typeface="微软雅黑" panose="020B0503020204020204" pitchFamily="34" charset="-122"/>
                <a:ea typeface="微软雅黑" panose="020B0503020204020204" pitchFamily="34" charset="-122"/>
              </a:rPr>
              <a:t>控制器、整流器和驱动器</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5940152" y="1274820"/>
            <a:ext cx="432048" cy="432834"/>
            <a:chOff x="6084168" y="1274820"/>
            <a:chExt cx="432048" cy="432834"/>
          </a:xfrm>
        </p:grpSpPr>
        <p:sp>
          <p:nvSpPr>
            <p:cNvPr id="1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13" name="组合 12"/>
          <p:cNvGrpSpPr/>
          <p:nvPr/>
        </p:nvGrpSpPr>
        <p:grpSpPr>
          <a:xfrm>
            <a:off x="4644008" y="1275213"/>
            <a:ext cx="432048" cy="432048"/>
            <a:chOff x="4788024" y="1275213"/>
            <a:chExt cx="432048" cy="432048"/>
          </a:xfrm>
        </p:grpSpPr>
        <p:sp>
          <p:nvSpPr>
            <p:cNvPr id="14"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5"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16" name="组合 15"/>
          <p:cNvGrpSpPr/>
          <p:nvPr/>
        </p:nvGrpSpPr>
        <p:grpSpPr>
          <a:xfrm>
            <a:off x="5292080" y="1274820"/>
            <a:ext cx="432833" cy="432834"/>
            <a:chOff x="5436096" y="1274820"/>
            <a:chExt cx="432833" cy="432834"/>
          </a:xfrm>
        </p:grpSpPr>
        <p:sp>
          <p:nvSpPr>
            <p:cNvPr id="17"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8"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19" name="组合 18"/>
          <p:cNvGrpSpPr/>
          <p:nvPr/>
        </p:nvGrpSpPr>
        <p:grpSpPr>
          <a:xfrm>
            <a:off x="3347864" y="1274820"/>
            <a:ext cx="432833" cy="432834"/>
            <a:chOff x="3491880" y="1274820"/>
            <a:chExt cx="432833" cy="432834"/>
          </a:xfrm>
        </p:grpSpPr>
        <p:sp>
          <p:nvSpPr>
            <p:cNvPr id="20"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1"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22" name="组合 21"/>
          <p:cNvGrpSpPr/>
          <p:nvPr/>
        </p:nvGrpSpPr>
        <p:grpSpPr>
          <a:xfrm>
            <a:off x="3995936" y="1274820"/>
            <a:ext cx="432833" cy="432834"/>
            <a:chOff x="4139952" y="1274820"/>
            <a:chExt cx="432833" cy="432834"/>
          </a:xfrm>
        </p:grpSpPr>
        <p:sp>
          <p:nvSpPr>
            <p:cNvPr id="23"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4"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0070C0"/>
          </a:solidFill>
        </p:spPr>
      </p:pic>
      <p:sp>
        <p:nvSpPr>
          <p:cNvPr id="31" name="Title 1"/>
          <p:cNvSpPr txBox="1"/>
          <p:nvPr/>
        </p:nvSpPr>
        <p:spPr>
          <a:xfrm>
            <a:off x="857885" y="200025"/>
            <a:ext cx="263017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控制器</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 GTC - 10</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文本框 13"/>
          <p:cNvSpPr txBox="1">
            <a:spLocks noChangeArrowheads="1"/>
          </p:cNvSpPr>
          <p:nvPr/>
        </p:nvSpPr>
        <p:spPr bwMode="auto">
          <a:xfrm>
            <a:off x="755333" y="627879"/>
            <a:ext cx="7400925" cy="713105"/>
          </a:xfrm>
          <a:prstGeom prst="rect">
            <a:avLst/>
          </a:prstGeom>
          <a:noFill/>
          <a:ln w="9525">
            <a:noFill/>
            <a:miter lim="800000"/>
          </a:ln>
        </p:spPr>
        <p:txBody>
          <a:bodyPr lIns="68568" tIns="34285" rIns="68568" bIns="34285">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defTabSz="685800">
              <a:lnSpc>
                <a:spcPct val="150000"/>
              </a:lnSpc>
              <a:defRPr/>
            </a:pPr>
            <a:r>
              <a:rPr lang="en-US" altLang="zh-CN" sz="1400" dirty="0">
                <a:solidFill>
                  <a:schemeClr val="tx1">
                    <a:lumMod val="65000"/>
                    <a:lumOff val="35000"/>
                  </a:schemeClr>
                </a:solidFill>
                <a:latin typeface="方正正中黑简体" pitchFamily="2" charset="-122"/>
                <a:ea typeface="微软雅黑" panose="020B0503020204020204" pitchFamily="34" charset="-122"/>
              </a:rPr>
              <a:t>1</a:t>
            </a:r>
            <a:r>
              <a:rPr lang="zh-CN" altLang="en-US" sz="1400" dirty="0">
                <a:solidFill>
                  <a:schemeClr val="tx1">
                    <a:lumMod val="65000"/>
                    <a:lumOff val="35000"/>
                  </a:schemeClr>
                </a:solidFill>
                <a:latin typeface="方正正中黑简体" pitchFamily="2" charset="-122"/>
                <a:ea typeface="微软雅黑" panose="020B0503020204020204" pitchFamily="34" charset="-122"/>
              </a:rPr>
              <a:t>、功能：为系统提供上位机软件平台、运动规划计算和通信接口</a:t>
            </a:r>
            <a:endParaRPr lang="zh-CN" altLang="en-US" sz="1400" dirty="0">
              <a:solidFill>
                <a:schemeClr val="tx1">
                  <a:lumMod val="65000"/>
                  <a:lumOff val="35000"/>
                </a:schemeClr>
              </a:solidFill>
              <a:latin typeface="方正正中黑简体" pitchFamily="2" charset="-122"/>
              <a:ea typeface="微软雅黑" panose="020B0503020204020204" pitchFamily="34" charset="-122"/>
            </a:endParaRPr>
          </a:p>
          <a:p>
            <a:pPr defTabSz="685800">
              <a:lnSpc>
                <a:spcPct val="150000"/>
              </a:lnSpc>
              <a:defRPr/>
            </a:pPr>
            <a:r>
              <a:rPr lang="en-US" altLang="zh-CN" sz="1400" dirty="0">
                <a:solidFill>
                  <a:schemeClr val="tx1">
                    <a:lumMod val="65000"/>
                    <a:lumOff val="35000"/>
                  </a:schemeClr>
                </a:solidFill>
                <a:latin typeface="方正正中黑简体" pitchFamily="2" charset="-122"/>
                <a:ea typeface="微软雅黑" panose="020B0503020204020204" pitchFamily="34" charset="-122"/>
              </a:rPr>
              <a:t>2</a:t>
            </a:r>
            <a:r>
              <a:rPr lang="zh-CN" altLang="en-US" sz="1400" dirty="0">
                <a:solidFill>
                  <a:schemeClr val="tx1">
                    <a:lumMod val="65000"/>
                    <a:lumOff val="35000"/>
                  </a:schemeClr>
                </a:solidFill>
                <a:latin typeface="方正正中黑简体" pitchFamily="2" charset="-122"/>
                <a:ea typeface="微软雅黑" panose="020B0503020204020204" pitchFamily="34" charset="-122"/>
              </a:rPr>
              <a:t>、接口：</a:t>
            </a:r>
            <a:endParaRPr lang="zh-CN" altLang="en-US" sz="1400" dirty="0">
              <a:solidFill>
                <a:schemeClr val="tx1">
                  <a:lumMod val="65000"/>
                  <a:lumOff val="35000"/>
                </a:schemeClr>
              </a:solidFill>
              <a:latin typeface="方正正中黑简体" pitchFamily="2" charset="-122"/>
              <a:ea typeface="微软雅黑" panose="020B0503020204020204" pitchFamily="34" charset="-122"/>
            </a:endParaRPr>
          </a:p>
        </p:txBody>
      </p:sp>
      <p:cxnSp>
        <p:nvCxnSpPr>
          <p:cNvPr id="32" name="直接连接符 31"/>
          <p:cNvCxnSpPr/>
          <p:nvPr userDrawn="1">
            <p:custDataLst>
              <p:tags r:id="rId2"/>
            </p:custDataLst>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3" name="Group 7"/>
          <p:cNvGrpSpPr/>
          <p:nvPr userDrawn="1"/>
        </p:nvGrpSpPr>
        <p:grpSpPr bwMode="auto">
          <a:xfrm>
            <a:off x="323528" y="292895"/>
            <a:ext cx="390372" cy="205979"/>
            <a:chOff x="0" y="0"/>
            <a:chExt cx="1041399" cy="549275"/>
          </a:xfrm>
        </p:grpSpPr>
        <p:sp>
          <p:nvSpPr>
            <p:cNvPr id="3" name="Freeform 16"/>
            <p:cNvSpPr/>
            <p:nvPr>
              <p:custDataLst>
                <p:tags r:id="rId3"/>
              </p:custDataLst>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35" name="Freeform 17"/>
            <p:cNvSpPr/>
            <p:nvPr>
              <p:custDataLst>
                <p:tags r:id="rId4"/>
              </p:custDataLst>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36" name="Freeform 18"/>
            <p:cNvSpPr/>
            <p:nvPr>
              <p:custDataLst>
                <p:tags r:id="rId5"/>
              </p:custDataLst>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grpSp>
      <p:pic>
        <p:nvPicPr>
          <p:cNvPr id="5" name="图片 4"/>
          <p:cNvPicPr>
            <a:picLocks noChangeAspect="1"/>
          </p:cNvPicPr>
          <p:nvPr/>
        </p:nvPicPr>
        <p:blipFill>
          <a:blip r:embed="rId6"/>
          <a:stretch>
            <a:fillRect/>
          </a:stretch>
        </p:blipFill>
        <p:spPr>
          <a:xfrm>
            <a:off x="1584960" y="1330960"/>
            <a:ext cx="6183630" cy="3547745"/>
          </a:xfrm>
          <a:prstGeom prst="rect">
            <a:avLst/>
          </a:prstGeom>
        </p:spPr>
      </p:pic>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0070C0"/>
          </a:solidFill>
        </p:spPr>
      </p:pic>
      <p:sp>
        <p:nvSpPr>
          <p:cNvPr id="31" name="Title 1"/>
          <p:cNvSpPr txBox="1"/>
          <p:nvPr/>
        </p:nvSpPr>
        <p:spPr>
          <a:xfrm>
            <a:off x="857885" y="200025"/>
            <a:ext cx="263017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整流器</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 GTR 25 - 10</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文本框 13"/>
          <p:cNvSpPr txBox="1">
            <a:spLocks noChangeArrowheads="1"/>
          </p:cNvSpPr>
          <p:nvPr/>
        </p:nvSpPr>
        <p:spPr bwMode="auto">
          <a:xfrm>
            <a:off x="754063" y="615179"/>
            <a:ext cx="7400925" cy="713105"/>
          </a:xfrm>
          <a:prstGeom prst="rect">
            <a:avLst/>
          </a:prstGeom>
          <a:noFill/>
          <a:ln w="9525">
            <a:noFill/>
            <a:miter lim="800000"/>
          </a:ln>
        </p:spPr>
        <p:txBody>
          <a:bodyPr lIns="68568" tIns="34285" rIns="68568" bIns="34285">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defTabSz="685800">
              <a:lnSpc>
                <a:spcPct val="150000"/>
              </a:lnSpc>
              <a:defRPr/>
            </a:pPr>
            <a:r>
              <a:rPr lang="en-US" altLang="zh-CN" sz="1400" dirty="0">
                <a:solidFill>
                  <a:schemeClr val="tx1">
                    <a:lumMod val="65000"/>
                    <a:lumOff val="35000"/>
                  </a:schemeClr>
                </a:solidFill>
                <a:latin typeface="方正正中黑简体" pitchFamily="2" charset="-122"/>
                <a:ea typeface="微软雅黑" panose="020B0503020204020204" pitchFamily="34" charset="-122"/>
              </a:rPr>
              <a:t>1</a:t>
            </a:r>
            <a:r>
              <a:rPr lang="zh-CN" altLang="en-US" sz="1400" dirty="0">
                <a:solidFill>
                  <a:schemeClr val="tx1">
                    <a:lumMod val="65000"/>
                    <a:lumOff val="35000"/>
                  </a:schemeClr>
                </a:solidFill>
                <a:latin typeface="方正正中黑简体" pitchFamily="2" charset="-122"/>
                <a:ea typeface="微软雅黑" panose="020B0503020204020204" pitchFamily="34" charset="-122"/>
              </a:rPr>
              <a:t>、功能：</a:t>
            </a:r>
            <a:r>
              <a:rPr lang="zh-CN" altLang="en-US" sz="1400" dirty="0">
                <a:solidFill>
                  <a:schemeClr val="tx1">
                    <a:lumMod val="65000"/>
                    <a:lumOff val="35000"/>
                  </a:schemeClr>
                </a:solidFill>
                <a:latin typeface="方正正中黑简体" pitchFamily="2" charset="-122"/>
                <a:ea typeface="微软雅黑" panose="020B0503020204020204" pitchFamily="34" charset="-122"/>
                <a:sym typeface="+mn-ea"/>
              </a:rPr>
              <a:t>将交流电源转换为直流电源，以满足后续电路或设备的直流电源需求</a:t>
            </a:r>
            <a:endParaRPr lang="zh-CN" altLang="en-US" sz="1400" dirty="0"/>
          </a:p>
          <a:p>
            <a:pPr defTabSz="685800">
              <a:lnSpc>
                <a:spcPct val="150000"/>
              </a:lnSpc>
              <a:defRPr/>
            </a:pPr>
            <a:r>
              <a:rPr lang="en-US" altLang="zh-CN" sz="1400" dirty="0">
                <a:solidFill>
                  <a:schemeClr val="tx1">
                    <a:lumMod val="65000"/>
                    <a:lumOff val="35000"/>
                  </a:schemeClr>
                </a:solidFill>
                <a:latin typeface="方正正中黑简体" pitchFamily="2" charset="-122"/>
                <a:ea typeface="微软雅黑" panose="020B0503020204020204" pitchFamily="34" charset="-122"/>
              </a:rPr>
              <a:t>2</a:t>
            </a:r>
            <a:r>
              <a:rPr lang="zh-CN" altLang="en-US" sz="1400" dirty="0">
                <a:solidFill>
                  <a:schemeClr val="tx1">
                    <a:lumMod val="65000"/>
                    <a:lumOff val="35000"/>
                  </a:schemeClr>
                </a:solidFill>
                <a:latin typeface="方正正中黑简体" pitchFamily="2" charset="-122"/>
                <a:ea typeface="微软雅黑" panose="020B0503020204020204" pitchFamily="34" charset="-122"/>
              </a:rPr>
              <a:t>、接口：</a:t>
            </a:r>
            <a:endParaRPr lang="zh-CN" altLang="en-US" sz="1400" dirty="0">
              <a:solidFill>
                <a:schemeClr val="tx1">
                  <a:lumMod val="65000"/>
                  <a:lumOff val="35000"/>
                </a:schemeClr>
              </a:solidFill>
              <a:latin typeface="方正正中黑简体" pitchFamily="2" charset="-122"/>
              <a:ea typeface="微软雅黑" panose="020B0503020204020204" pitchFamily="34" charset="-122"/>
            </a:endParaRPr>
          </a:p>
        </p:txBody>
      </p:sp>
      <p:cxnSp>
        <p:nvCxnSpPr>
          <p:cNvPr id="32" name="直接连接符 31"/>
          <p:cNvCxnSpPr/>
          <p:nvPr userDrawn="1">
            <p:custDataLst>
              <p:tags r:id="rId2"/>
            </p:custDataLst>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3" name="Group 7"/>
          <p:cNvGrpSpPr/>
          <p:nvPr userDrawn="1"/>
        </p:nvGrpSpPr>
        <p:grpSpPr bwMode="auto">
          <a:xfrm>
            <a:off x="323528" y="292895"/>
            <a:ext cx="390372" cy="205979"/>
            <a:chOff x="0" y="0"/>
            <a:chExt cx="1041399" cy="549275"/>
          </a:xfrm>
        </p:grpSpPr>
        <p:sp>
          <p:nvSpPr>
            <p:cNvPr id="2" name="Freeform 16"/>
            <p:cNvSpPr/>
            <p:nvPr>
              <p:custDataLst>
                <p:tags r:id="rId3"/>
              </p:custDataLst>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35" name="Freeform 17"/>
            <p:cNvSpPr/>
            <p:nvPr>
              <p:custDataLst>
                <p:tags r:id="rId4"/>
              </p:custDataLst>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36" name="Freeform 18"/>
            <p:cNvSpPr/>
            <p:nvPr>
              <p:custDataLst>
                <p:tags r:id="rId5"/>
              </p:custDataLst>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grpSp>
      <p:pic>
        <p:nvPicPr>
          <p:cNvPr id="3" name="图片 2"/>
          <p:cNvPicPr>
            <a:picLocks noChangeAspect="1"/>
          </p:cNvPicPr>
          <p:nvPr/>
        </p:nvPicPr>
        <p:blipFill>
          <a:blip r:embed="rId6"/>
          <a:stretch>
            <a:fillRect/>
          </a:stretch>
        </p:blipFill>
        <p:spPr>
          <a:xfrm>
            <a:off x="1880235" y="1162050"/>
            <a:ext cx="5398770" cy="3716655"/>
          </a:xfrm>
          <a:prstGeom prst="rect">
            <a:avLst/>
          </a:prstGeom>
        </p:spPr>
      </p:pic>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0070C0"/>
          </a:solidFill>
        </p:spPr>
      </p:pic>
      <p:sp>
        <p:nvSpPr>
          <p:cNvPr id="31" name="Title 1"/>
          <p:cNvSpPr txBox="1"/>
          <p:nvPr/>
        </p:nvSpPr>
        <p:spPr>
          <a:xfrm>
            <a:off x="857885" y="200025"/>
            <a:ext cx="263017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驱动器</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 GTD**-K0**-*0</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文本框 13"/>
          <p:cNvSpPr txBox="1">
            <a:spLocks noChangeArrowheads="1"/>
          </p:cNvSpPr>
          <p:nvPr/>
        </p:nvSpPr>
        <p:spPr bwMode="auto">
          <a:xfrm>
            <a:off x="772478" y="625339"/>
            <a:ext cx="7400925" cy="713105"/>
          </a:xfrm>
          <a:prstGeom prst="rect">
            <a:avLst/>
          </a:prstGeom>
          <a:noFill/>
          <a:ln w="9525">
            <a:noFill/>
            <a:miter lim="800000"/>
          </a:ln>
        </p:spPr>
        <p:txBody>
          <a:bodyPr lIns="68568" tIns="34285" rIns="68568" bIns="34285">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defTabSz="685800">
              <a:lnSpc>
                <a:spcPct val="150000"/>
              </a:lnSpc>
              <a:defRPr/>
            </a:pPr>
            <a:r>
              <a:rPr lang="en-US" altLang="zh-CN" sz="1400" dirty="0">
                <a:solidFill>
                  <a:schemeClr val="tx1">
                    <a:lumMod val="65000"/>
                    <a:lumOff val="35000"/>
                  </a:schemeClr>
                </a:solidFill>
                <a:latin typeface="方正正中黑简体" pitchFamily="2" charset="-122"/>
                <a:ea typeface="微软雅黑" panose="020B0503020204020204" pitchFamily="34" charset="-122"/>
              </a:rPr>
              <a:t>1</a:t>
            </a:r>
            <a:r>
              <a:rPr lang="zh-CN" altLang="en-US" sz="1400" dirty="0">
                <a:solidFill>
                  <a:schemeClr val="tx1">
                    <a:lumMod val="65000"/>
                    <a:lumOff val="35000"/>
                  </a:schemeClr>
                </a:solidFill>
                <a:latin typeface="方正正中黑简体" pitchFamily="2" charset="-122"/>
                <a:ea typeface="微软雅黑" panose="020B0503020204020204" pitchFamily="34" charset="-122"/>
              </a:rPr>
              <a:t>、功能：</a:t>
            </a:r>
            <a:r>
              <a:rPr lang="zh-CN" altLang="en-US" sz="1400" dirty="0">
                <a:solidFill>
                  <a:schemeClr val="tx1">
                    <a:lumMod val="65000"/>
                    <a:lumOff val="35000"/>
                  </a:schemeClr>
                </a:solidFill>
                <a:latin typeface="方正正中黑简体" pitchFamily="2" charset="-122"/>
                <a:ea typeface="微软雅黑" panose="020B0503020204020204" pitchFamily="34" charset="-122"/>
                <a:sym typeface="+mn-ea"/>
              </a:rPr>
              <a:t>实现对驱动信号的放大，实现执行机构的控制功能</a:t>
            </a:r>
            <a:endParaRPr lang="zh-CN" altLang="en-US" sz="1400" dirty="0">
              <a:solidFill>
                <a:schemeClr val="tx1">
                  <a:lumMod val="65000"/>
                  <a:lumOff val="35000"/>
                </a:schemeClr>
              </a:solidFill>
              <a:latin typeface="方正正中黑简体" pitchFamily="2" charset="-122"/>
              <a:ea typeface="微软雅黑" panose="020B0503020204020204" pitchFamily="34" charset="-122"/>
              <a:sym typeface="+mn-ea"/>
            </a:endParaRPr>
          </a:p>
          <a:p>
            <a:pPr defTabSz="685800">
              <a:lnSpc>
                <a:spcPct val="150000"/>
              </a:lnSpc>
              <a:defRPr/>
            </a:pPr>
            <a:r>
              <a:rPr lang="en-US" altLang="zh-CN" sz="1400" dirty="0">
                <a:solidFill>
                  <a:schemeClr val="tx1">
                    <a:lumMod val="65000"/>
                    <a:lumOff val="35000"/>
                  </a:schemeClr>
                </a:solidFill>
                <a:latin typeface="方正正中黑简体" pitchFamily="2" charset="-122"/>
                <a:ea typeface="微软雅黑" panose="020B0503020204020204" pitchFamily="34" charset="-122"/>
              </a:rPr>
              <a:t>2</a:t>
            </a:r>
            <a:r>
              <a:rPr lang="zh-CN" altLang="en-US" sz="1400" dirty="0">
                <a:solidFill>
                  <a:schemeClr val="tx1">
                    <a:lumMod val="65000"/>
                    <a:lumOff val="35000"/>
                  </a:schemeClr>
                </a:solidFill>
                <a:latin typeface="方正正中黑简体" pitchFamily="2" charset="-122"/>
                <a:ea typeface="微软雅黑" panose="020B0503020204020204" pitchFamily="34" charset="-122"/>
              </a:rPr>
              <a:t>、接口：</a:t>
            </a:r>
            <a:endParaRPr lang="zh-CN" altLang="en-US" sz="1400" dirty="0">
              <a:solidFill>
                <a:schemeClr val="tx1">
                  <a:lumMod val="65000"/>
                  <a:lumOff val="35000"/>
                </a:schemeClr>
              </a:solidFill>
              <a:latin typeface="方正正中黑简体" pitchFamily="2"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925955" y="1131570"/>
            <a:ext cx="5435600" cy="3968750"/>
          </a:xfrm>
          <a:prstGeom prst="rect">
            <a:avLst/>
          </a:prstGeom>
        </p:spPr>
      </p:pic>
      <p:cxnSp>
        <p:nvCxnSpPr>
          <p:cNvPr id="32" name="直接连接符 31"/>
          <p:cNvCxnSpPr/>
          <p:nvPr userDrawn="1">
            <p:custDataLst>
              <p:tags r:id="rId3"/>
            </p:custDataLst>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3" name="Group 7"/>
          <p:cNvGrpSpPr/>
          <p:nvPr userDrawn="1"/>
        </p:nvGrpSpPr>
        <p:grpSpPr bwMode="auto">
          <a:xfrm>
            <a:off x="323528" y="292895"/>
            <a:ext cx="390372" cy="205979"/>
            <a:chOff x="0" y="0"/>
            <a:chExt cx="1041399" cy="549275"/>
          </a:xfrm>
        </p:grpSpPr>
        <p:sp>
          <p:nvSpPr>
            <p:cNvPr id="3" name="Freeform 16"/>
            <p:cNvSpPr/>
            <p:nvPr>
              <p:custDataLst>
                <p:tags r:id="rId4"/>
              </p:custDataLst>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35" name="Freeform 17"/>
            <p:cNvSpPr/>
            <p:nvPr>
              <p:custDataLst>
                <p:tags r:id="rId5"/>
              </p:custDataLst>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36" name="Freeform 18"/>
            <p:cNvSpPr/>
            <p:nvPr>
              <p:custDataLst>
                <p:tags r:id="rId6"/>
              </p:custDataLst>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grpSp>
      <p:pic>
        <p:nvPicPr>
          <p:cNvPr id="4" name="图片 3"/>
          <p:cNvPicPr>
            <a:picLocks noChangeAspect="1"/>
          </p:cNvPicPr>
          <p:nvPr/>
        </p:nvPicPr>
        <p:blipFill>
          <a:blip r:embed="rId7"/>
          <a:stretch>
            <a:fillRect/>
          </a:stretch>
        </p:blipFill>
        <p:spPr>
          <a:xfrm>
            <a:off x="2206625" y="1821180"/>
            <a:ext cx="4730750" cy="1644650"/>
          </a:xfrm>
          <a:prstGeom prst="rect">
            <a:avLst/>
          </a:prstGeom>
        </p:spPr>
      </p:pic>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nodeType="clickEffect">
                                  <p:stCondLst>
                                    <p:cond delay="0"/>
                                  </p:stCondLst>
                                  <p:childTnLst>
                                    <p:animEffect transition="out" filter="wipe(down)">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1"/>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42" name="组合 41"/>
          <p:cNvGrpSpPr/>
          <p:nvPr/>
        </p:nvGrpSpPr>
        <p:grpSpPr>
          <a:xfrm>
            <a:off x="-1" y="1651830"/>
            <a:ext cx="9144000" cy="1814777"/>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3" cy="6119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241"/>
            </a:xfrm>
            <a:prstGeom prst="rect">
              <a:avLst/>
            </a:prstGeom>
            <a:noFill/>
          </p:spPr>
          <p:txBody>
            <a:bodyPr wrap="square" lIns="68580" tIns="34290" rIns="68580" bIns="34290" rtlCol="0">
              <a:spAutoFit/>
            </a:bodyPr>
            <a:lstStyle/>
            <a:p>
              <a:r>
                <a:rPr lang="en-US" altLang="zh-CN" sz="8000" dirty="0">
                  <a:solidFill>
                    <a:schemeClr val="bg1">
                      <a:lumMod val="95000"/>
                    </a:schemeClr>
                  </a:solidFill>
                  <a:latin typeface="Impact" panose="020B0806030902050204" pitchFamily="34" charset="0"/>
                </a:rPr>
                <a:t>04</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978150" y="2261870"/>
            <a:ext cx="5351145" cy="622300"/>
          </a:xfrm>
          <a:prstGeom prst="rect">
            <a:avLst/>
          </a:prstGeom>
          <a:noFill/>
        </p:spPr>
        <p:txBody>
          <a:bodyPr wrap="square" lIns="68584" tIns="34291" rIns="68584" bIns="34291" rtlCol="0">
            <a:spAutoFit/>
          </a:bodyPr>
          <a:lstStyle/>
          <a:p>
            <a:r>
              <a:rPr lang="zh-CN" altLang="en-US" sz="3600" b="1" dirty="0">
                <a:solidFill>
                  <a:schemeClr val="bg1"/>
                </a:solidFill>
                <a:latin typeface="微软雅黑" panose="020B0503020204020204" pitchFamily="34" charset="-122"/>
                <a:ea typeface="微软雅黑" panose="020B0503020204020204" pitchFamily="34" charset="-122"/>
              </a:rPr>
              <a:t>桁架控制系统</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5940152" y="1274820"/>
            <a:ext cx="432048" cy="432834"/>
            <a:chOff x="6084168" y="1274820"/>
            <a:chExt cx="432048" cy="432834"/>
          </a:xfrm>
        </p:grpSpPr>
        <p:sp>
          <p:nvSpPr>
            <p:cNvPr id="1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13" name="组合 12"/>
          <p:cNvGrpSpPr/>
          <p:nvPr/>
        </p:nvGrpSpPr>
        <p:grpSpPr>
          <a:xfrm>
            <a:off x="4644008" y="1275213"/>
            <a:ext cx="432048" cy="432048"/>
            <a:chOff x="4788024" y="1275213"/>
            <a:chExt cx="432048" cy="432048"/>
          </a:xfrm>
        </p:grpSpPr>
        <p:sp>
          <p:nvSpPr>
            <p:cNvPr id="14"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5"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16" name="组合 15"/>
          <p:cNvGrpSpPr/>
          <p:nvPr/>
        </p:nvGrpSpPr>
        <p:grpSpPr>
          <a:xfrm>
            <a:off x="5292080" y="1274820"/>
            <a:ext cx="432833" cy="432834"/>
            <a:chOff x="5436096" y="1274820"/>
            <a:chExt cx="432833" cy="432834"/>
          </a:xfrm>
        </p:grpSpPr>
        <p:sp>
          <p:nvSpPr>
            <p:cNvPr id="17"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8"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19" name="组合 18"/>
          <p:cNvGrpSpPr/>
          <p:nvPr/>
        </p:nvGrpSpPr>
        <p:grpSpPr>
          <a:xfrm>
            <a:off x="3347864" y="1274820"/>
            <a:ext cx="432833" cy="432834"/>
            <a:chOff x="3491880" y="1274820"/>
            <a:chExt cx="432833" cy="432834"/>
          </a:xfrm>
        </p:grpSpPr>
        <p:sp>
          <p:nvSpPr>
            <p:cNvPr id="20"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1"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22" name="组合 21"/>
          <p:cNvGrpSpPr/>
          <p:nvPr/>
        </p:nvGrpSpPr>
        <p:grpSpPr>
          <a:xfrm>
            <a:off x="3995936" y="1274820"/>
            <a:ext cx="432833" cy="432834"/>
            <a:chOff x="4139952" y="1274820"/>
            <a:chExt cx="432833" cy="432834"/>
          </a:xfrm>
        </p:grpSpPr>
        <p:sp>
          <p:nvSpPr>
            <p:cNvPr id="23"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4"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 name="Title 1"/>
          <p:cNvSpPr txBox="1"/>
          <p:nvPr>
            <p:custDataLst>
              <p:tags r:id="rId1"/>
            </p:custDataLst>
          </p:nvPr>
        </p:nvSpPr>
        <p:spPr>
          <a:xfrm>
            <a:off x="857885" y="200025"/>
            <a:ext cx="323405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客户需求</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custDataLst>
              <p:tags r:id="rId2"/>
            </p:custDataLst>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7" name="Group 7"/>
          <p:cNvGrpSpPr/>
          <p:nvPr userDrawn="1"/>
        </p:nvGrpSpPr>
        <p:grpSpPr bwMode="auto">
          <a:xfrm>
            <a:off x="323528" y="292895"/>
            <a:ext cx="390372" cy="205979"/>
            <a:chOff x="0" y="0"/>
            <a:chExt cx="1041399" cy="549275"/>
          </a:xfrm>
        </p:grpSpPr>
        <p:sp>
          <p:nvSpPr>
            <p:cNvPr id="8" name="Freeform 16"/>
            <p:cNvSpPr/>
            <p:nvPr>
              <p:custDataLst>
                <p:tags r:id="rId3"/>
              </p:custDataLst>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9" name="Freeform 17"/>
            <p:cNvSpPr/>
            <p:nvPr>
              <p:custDataLst>
                <p:tags r:id="rId4"/>
              </p:custDataLst>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10" name="Freeform 18"/>
            <p:cNvSpPr/>
            <p:nvPr>
              <p:custDataLst>
                <p:tags r:id="rId5"/>
              </p:custDataLst>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grpSp>
      <p:sp>
        <p:nvSpPr>
          <p:cNvPr id="2" name="文本框 1"/>
          <p:cNvSpPr txBox="1"/>
          <p:nvPr>
            <p:custDataLst>
              <p:tags r:id="rId6"/>
            </p:custDataLst>
          </p:nvPr>
        </p:nvSpPr>
        <p:spPr>
          <a:xfrm>
            <a:off x="585470" y="1131570"/>
            <a:ext cx="4114800" cy="3230245"/>
          </a:xfrm>
          <a:prstGeom prst="rect">
            <a:avLst/>
          </a:prstGeom>
          <a:noFill/>
        </p:spPr>
        <p:txBody>
          <a:bodyPr wrap="square" rtlCol="0" anchor="t">
            <a:spAutoFit/>
          </a:bodyPr>
          <a:p>
            <a:pPr indent="0" fontAlgn="auto">
              <a:lnSpc>
                <a:spcPct val="150000"/>
              </a:lnSpc>
            </a:pP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项目背景：</a:t>
            </a:r>
            <a:endPar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indent="304800" fontAlgn="auto">
              <a:lnSpc>
                <a:spcPct val="150000"/>
              </a:lnSpc>
              <a:extLst>
                <a:ext uri="{35155182-B16C-46BC-9424-99874614C6A1}">
                  <wpsdc:indentchars xmlns:wpsdc="http://www.wps.cn/officeDocument/2017/drawingmlCustomData" val="200" checksum="1077528236"/>
                </a:ext>
              </a:extLst>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某水泥制造厂家需要对大袋水泥的装车工艺进行改造，根据对装载的货物和工作环境进行深入分析，提取出以下几点需求：</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457200" algn="l" fontAlgn="auto">
              <a:lnSpc>
                <a:spcPct val="150000"/>
              </a:lnSpc>
              <a:buFont typeface="Wingdings" panose="05000000000000000000" charset="0"/>
              <a:buChar char="l"/>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装车速度：</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≥40</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包</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小时</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457200" algn="l" fontAlgn="auto">
              <a:lnSpc>
                <a:spcPct val="150000"/>
              </a:lnSpc>
              <a:buFont typeface="Wingdings" panose="05000000000000000000" charset="0"/>
              <a:buChar char="l"/>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装车重量：</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150KG</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285750" indent="457200" algn="l" fontAlgn="auto">
              <a:lnSpc>
                <a:spcPct val="150000"/>
              </a:lnSpc>
              <a:buFont typeface="Wingdings" panose="05000000000000000000" charset="0"/>
              <a:buChar char="l"/>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供电电源：</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380V</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285750" indent="457200" algn="l" fontAlgn="auto">
              <a:lnSpc>
                <a:spcPct val="150000"/>
              </a:lnSpc>
              <a:buFont typeface="Wingdings" panose="05000000000000000000" charset="0"/>
              <a:buChar char="l"/>
            </a:pPr>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应用场景：粉尘车间</a:t>
            </a:r>
            <a:endPar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457200" algn="l" fontAlgn="auto">
              <a:lnSpc>
                <a:spcPct val="150000"/>
              </a:lnSpc>
              <a:buFont typeface="Wingdings" panose="05000000000000000000" charset="0"/>
              <a:buChar char="l"/>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其他需求：节能、易安装、易维护</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285750" indent="457200" algn="l" fontAlgn="auto">
              <a:lnSpc>
                <a:spcPct val="150000"/>
              </a:lnSpc>
              <a:buFont typeface="Wingdings" panose="05000000000000000000" charset="0"/>
              <a:buChar char="l"/>
            </a:pP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indent="304800" fontAlgn="auto">
              <a:lnSpc>
                <a:spcPct val="150000"/>
              </a:lnSpc>
              <a:extLst>
                <a:ext uri="{35155182-B16C-46BC-9424-99874614C6A1}">
                  <wpsdc:indentchars xmlns:wpsdc="http://www.wps.cn/officeDocument/2017/drawingmlCustomData" val="200" checksum="1077528236"/>
                </a:ext>
              </a:extLst>
            </a:pP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7"/>
            </p:custDataLst>
          </p:nvPr>
        </p:nvPicPr>
        <p:blipFill>
          <a:blip r:embed="rId8"/>
          <a:stretch>
            <a:fillRect/>
          </a:stretch>
        </p:blipFill>
        <p:spPr>
          <a:xfrm>
            <a:off x="4823460" y="940435"/>
            <a:ext cx="3791585" cy="352869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58545" y="664845"/>
            <a:ext cx="2807970" cy="4444365"/>
          </a:xfrm>
          <a:prstGeom prst="rect">
            <a:avLst/>
          </a:prstGeom>
        </p:spPr>
      </p:pic>
      <p:sp>
        <p:nvSpPr>
          <p:cNvPr id="32" name="Title 1"/>
          <p:cNvSpPr txBox="1"/>
          <p:nvPr>
            <p:custDataLst>
              <p:tags r:id="rId2"/>
            </p:custDataLst>
          </p:nvPr>
        </p:nvSpPr>
        <p:spPr>
          <a:xfrm>
            <a:off x="857885" y="200025"/>
            <a:ext cx="323405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系统选型</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custDataLst>
              <p:tags r:id="rId3"/>
            </p:custDataLst>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7" name="Group 7"/>
          <p:cNvGrpSpPr/>
          <p:nvPr userDrawn="1"/>
        </p:nvGrpSpPr>
        <p:grpSpPr bwMode="auto">
          <a:xfrm>
            <a:off x="323528" y="292895"/>
            <a:ext cx="390372" cy="205979"/>
            <a:chOff x="0" y="0"/>
            <a:chExt cx="1041399" cy="549275"/>
          </a:xfrm>
        </p:grpSpPr>
        <p:sp>
          <p:nvSpPr>
            <p:cNvPr id="8" name="Freeform 16"/>
            <p:cNvSpPr/>
            <p:nvPr>
              <p:custDataLst>
                <p:tags r:id="rId4"/>
              </p:custDataLst>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9" name="Freeform 17"/>
            <p:cNvSpPr/>
            <p:nvPr>
              <p:custDataLst>
                <p:tags r:id="rId5"/>
              </p:custDataLst>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10" name="Freeform 18"/>
            <p:cNvSpPr/>
            <p:nvPr>
              <p:custDataLst>
                <p:tags r:id="rId6"/>
              </p:custDataLst>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grpSp>
      <p:pic>
        <p:nvPicPr>
          <p:cNvPr id="11" name="图片 10"/>
          <p:cNvPicPr>
            <a:picLocks noChangeAspect="1"/>
          </p:cNvPicPr>
          <p:nvPr/>
        </p:nvPicPr>
        <p:blipFill>
          <a:blip r:embed="rId7"/>
          <a:stretch>
            <a:fillRect/>
          </a:stretch>
        </p:blipFill>
        <p:spPr>
          <a:xfrm>
            <a:off x="4088765" y="3608070"/>
            <a:ext cx="3670935" cy="414655"/>
          </a:xfrm>
          <a:prstGeom prst="rect">
            <a:avLst/>
          </a:prstGeom>
        </p:spPr>
      </p:pic>
      <p:pic>
        <p:nvPicPr>
          <p:cNvPr id="12" name="图片 11"/>
          <p:cNvPicPr>
            <a:picLocks noChangeAspect="1"/>
          </p:cNvPicPr>
          <p:nvPr/>
        </p:nvPicPr>
        <p:blipFill>
          <a:blip r:embed="rId8"/>
          <a:stretch>
            <a:fillRect/>
          </a:stretch>
        </p:blipFill>
        <p:spPr>
          <a:xfrm>
            <a:off x="4088765" y="4192270"/>
            <a:ext cx="3759835" cy="406400"/>
          </a:xfrm>
          <a:prstGeom prst="rect">
            <a:avLst/>
          </a:prstGeom>
        </p:spPr>
      </p:pic>
      <p:pic>
        <p:nvPicPr>
          <p:cNvPr id="13" name="图片 12"/>
          <p:cNvPicPr>
            <a:picLocks noChangeAspect="1"/>
          </p:cNvPicPr>
          <p:nvPr/>
        </p:nvPicPr>
        <p:blipFill>
          <a:blip r:embed="rId9"/>
          <a:stretch>
            <a:fillRect/>
          </a:stretch>
        </p:blipFill>
        <p:spPr>
          <a:xfrm>
            <a:off x="4088765" y="2714625"/>
            <a:ext cx="4325620" cy="844550"/>
          </a:xfrm>
          <a:prstGeom prst="rect">
            <a:avLst/>
          </a:prstGeom>
        </p:spPr>
      </p:pic>
      <p:sp>
        <p:nvSpPr>
          <p:cNvPr id="4" name="文本框 3"/>
          <p:cNvSpPr txBox="1"/>
          <p:nvPr/>
        </p:nvSpPr>
        <p:spPr>
          <a:xfrm>
            <a:off x="3996690" y="699770"/>
            <a:ext cx="4817110" cy="1014730"/>
          </a:xfrm>
          <a:prstGeom prst="rect">
            <a:avLst/>
          </a:prstGeom>
          <a:noFill/>
        </p:spPr>
        <p:txBody>
          <a:bodyPr wrap="square" rtlCol="0" anchor="t">
            <a:spAutoFit/>
          </a:bodyPr>
          <a:p>
            <a:pPr indent="0" algn="l" fontAlgn="auto">
              <a:lnSpc>
                <a:spcPct val="150000"/>
              </a:lnSpc>
              <a:buFont typeface="Wingdings" panose="05000000000000000000" charset="0"/>
              <a:buNone/>
            </a:pPr>
            <a:r>
              <a:rPr lang="en-US" altLang="zh-CN" sz="1000" dirty="0" smtClean="0">
                <a:solidFill>
                  <a:schemeClr val="accent1"/>
                </a:solidFill>
                <a:latin typeface="微软雅黑" panose="020B0503020204020204" pitchFamily="34" charset="-122"/>
                <a:ea typeface="微软雅黑" panose="020B0503020204020204" pitchFamily="34" charset="-122"/>
                <a:sym typeface="+mn-ea"/>
              </a:rPr>
              <a:t>1</a:t>
            </a:r>
            <a:r>
              <a:rPr lang="zh-CN" altLang="en-US" sz="1000" dirty="0" smtClean="0">
                <a:solidFill>
                  <a:schemeClr val="accent1"/>
                </a:solidFill>
                <a:latin typeface="微软雅黑" panose="020B0503020204020204" pitchFamily="34" charset="-122"/>
                <a:ea typeface="微软雅黑" panose="020B0503020204020204" pitchFamily="34" charset="-122"/>
                <a:sym typeface="+mn-ea"/>
              </a:rPr>
              <a:t>、轴数：</a:t>
            </a:r>
            <a:r>
              <a:rPr lang="en-US" altLang="zh-CN" sz="1000" dirty="0" smtClean="0">
                <a:solidFill>
                  <a:schemeClr val="accent1"/>
                </a:solidFill>
                <a:latin typeface="微软雅黑" panose="020B0503020204020204" pitchFamily="34" charset="-122"/>
                <a:ea typeface="微软雅黑" panose="020B0503020204020204" pitchFamily="34" charset="-122"/>
                <a:sym typeface="+mn-ea"/>
              </a:rPr>
              <a:t>4</a:t>
            </a:r>
            <a:r>
              <a:rPr lang="zh-CN" altLang="en-US" sz="1000" dirty="0" smtClean="0">
                <a:solidFill>
                  <a:schemeClr val="accent1"/>
                </a:solidFill>
                <a:latin typeface="微软雅黑" panose="020B0503020204020204" pitchFamily="34" charset="-122"/>
                <a:ea typeface="微软雅黑" panose="020B0503020204020204" pitchFamily="34" charset="-122"/>
                <a:sym typeface="+mn-ea"/>
              </a:rPr>
              <a:t>轴</a:t>
            </a:r>
            <a:r>
              <a:rPr lang="en-US" altLang="zh-CN" sz="1000" dirty="0" smtClean="0">
                <a:solidFill>
                  <a:schemeClr val="accent1"/>
                </a:solidFill>
                <a:latin typeface="微软雅黑" panose="020B0503020204020204" pitchFamily="34" charset="-122"/>
                <a:ea typeface="微软雅黑" panose="020B0503020204020204" pitchFamily="34" charset="-122"/>
                <a:sym typeface="+mn-ea"/>
              </a:rPr>
              <a:t>——X/Y/Z/C</a:t>
            </a:r>
            <a:r>
              <a:rPr lang="zh-CN" altLang="en-US" sz="1000" dirty="0" smtClean="0">
                <a:solidFill>
                  <a:schemeClr val="accent1"/>
                </a:solidFill>
                <a:latin typeface="微软雅黑" panose="020B0503020204020204" pitchFamily="34" charset="-122"/>
                <a:ea typeface="微软雅黑" panose="020B0503020204020204" pitchFamily="34" charset="-122"/>
                <a:sym typeface="+mn-ea"/>
              </a:rPr>
              <a:t>轴</a:t>
            </a:r>
            <a:endParaRPr lang="zh-CN" altLang="en-US" sz="1000" dirty="0" smtClean="0">
              <a:solidFill>
                <a:schemeClr val="accent1"/>
              </a:solidFill>
              <a:latin typeface="微软雅黑" panose="020B0503020204020204" pitchFamily="34" charset="-122"/>
              <a:ea typeface="微软雅黑" panose="020B0503020204020204" pitchFamily="34" charset="-122"/>
              <a:sym typeface="+mn-ea"/>
            </a:endParaRPr>
          </a:p>
          <a:p>
            <a:pPr indent="0" algn="l" fontAlgn="auto">
              <a:lnSpc>
                <a:spcPct val="150000"/>
              </a:lnSpc>
              <a:buFont typeface="Wingdings" panose="05000000000000000000" charset="0"/>
              <a:buNone/>
            </a:pPr>
            <a:r>
              <a:rPr lang="en-US" altLang="zh-CN" sz="1000" dirty="0" smtClean="0">
                <a:solidFill>
                  <a:schemeClr val="accent1"/>
                </a:solidFill>
                <a:latin typeface="微软雅黑" panose="020B0503020204020204" pitchFamily="34" charset="-122"/>
                <a:ea typeface="微软雅黑" panose="020B0503020204020204" pitchFamily="34" charset="-122"/>
                <a:sym typeface="+mn-ea"/>
              </a:rPr>
              <a:t>2</a:t>
            </a:r>
            <a:r>
              <a:rPr lang="zh-CN" altLang="en-US" sz="1000" dirty="0" smtClean="0">
                <a:solidFill>
                  <a:schemeClr val="accent1"/>
                </a:solidFill>
                <a:latin typeface="微软雅黑" panose="020B0503020204020204" pitchFamily="34" charset="-122"/>
                <a:ea typeface="微软雅黑" panose="020B0503020204020204" pitchFamily="34" charset="-122"/>
                <a:sym typeface="+mn-ea"/>
              </a:rPr>
              <a:t>、</a:t>
            </a:r>
            <a:r>
              <a:rPr lang="zh-CN" sz="1000" dirty="0" smtClean="0">
                <a:solidFill>
                  <a:schemeClr val="accent1"/>
                </a:solidFill>
                <a:latin typeface="微软雅黑" panose="020B0503020204020204" pitchFamily="34" charset="-122"/>
                <a:ea typeface="微软雅黑" panose="020B0503020204020204" pitchFamily="34" charset="-122"/>
                <a:sym typeface="+mn-ea"/>
              </a:rPr>
              <a:t>控制方式：分布式无柜控制</a:t>
            </a:r>
            <a:endParaRPr lang="zh-CN" sz="1000" dirty="0" smtClean="0">
              <a:solidFill>
                <a:schemeClr val="accent1"/>
              </a:solidFill>
              <a:latin typeface="微软雅黑" panose="020B0503020204020204" pitchFamily="34" charset="-122"/>
              <a:ea typeface="微软雅黑" panose="020B0503020204020204" pitchFamily="34" charset="-122"/>
              <a:sym typeface="+mn-ea"/>
            </a:endParaRPr>
          </a:p>
          <a:p>
            <a:pPr indent="0" algn="l" fontAlgn="auto">
              <a:lnSpc>
                <a:spcPct val="150000"/>
              </a:lnSpc>
              <a:buFont typeface="Wingdings" panose="05000000000000000000" charset="0"/>
              <a:buNone/>
            </a:pPr>
            <a:r>
              <a:rPr lang="en-US" altLang="zh-CN" sz="1000" dirty="0" smtClean="0">
                <a:solidFill>
                  <a:schemeClr val="accent1"/>
                </a:solidFill>
                <a:latin typeface="微软雅黑" panose="020B0503020204020204" pitchFamily="34" charset="-122"/>
                <a:ea typeface="微软雅黑" panose="020B0503020204020204" pitchFamily="34" charset="-122"/>
                <a:sym typeface="+mn-ea"/>
              </a:rPr>
              <a:t>3</a:t>
            </a:r>
            <a:r>
              <a:rPr lang="zh-CN" altLang="en-US" sz="1000" dirty="0" smtClean="0">
                <a:solidFill>
                  <a:schemeClr val="accent1"/>
                </a:solidFill>
                <a:latin typeface="微软雅黑" panose="020B0503020204020204" pitchFamily="34" charset="-122"/>
                <a:ea typeface="微软雅黑" panose="020B0503020204020204" pitchFamily="34" charset="-122"/>
                <a:sym typeface="+mn-ea"/>
              </a:rPr>
              <a:t>、根据</a:t>
            </a:r>
            <a:r>
              <a:rPr sz="1000" dirty="0" smtClean="0">
                <a:solidFill>
                  <a:schemeClr val="accent1"/>
                </a:solidFill>
                <a:latin typeface="微软雅黑" panose="020B0503020204020204" pitchFamily="34" charset="-122"/>
                <a:ea typeface="微软雅黑" panose="020B0503020204020204" pitchFamily="34" charset="-122"/>
                <a:sym typeface="+mn-ea"/>
              </a:rPr>
              <a:t>驱动负载</a:t>
            </a:r>
            <a:r>
              <a:rPr lang="zh-CN" sz="1000" dirty="0" smtClean="0">
                <a:solidFill>
                  <a:schemeClr val="accent1"/>
                </a:solidFill>
                <a:latin typeface="微软雅黑" panose="020B0503020204020204" pitchFamily="34" charset="-122"/>
                <a:ea typeface="微软雅黑" panose="020B0503020204020204" pitchFamily="34" charset="-122"/>
                <a:sym typeface="+mn-ea"/>
              </a:rPr>
              <a:t>重量（</a:t>
            </a:r>
            <a:r>
              <a:rPr sz="1000" dirty="0" smtClean="0">
                <a:solidFill>
                  <a:schemeClr val="accent1"/>
                </a:solidFill>
                <a:latin typeface="微软雅黑" panose="020B0503020204020204" pitchFamily="34" charset="-122"/>
                <a:ea typeface="微软雅黑" panose="020B0503020204020204" pitchFamily="34" charset="-122"/>
                <a:sym typeface="+mn-ea"/>
              </a:rPr>
              <a:t>包括吊</a:t>
            </a:r>
            <a:r>
              <a:rPr lang="zh-CN" sz="1000" dirty="0" smtClean="0">
                <a:solidFill>
                  <a:schemeClr val="accent1"/>
                </a:solidFill>
                <a:latin typeface="微软雅黑" panose="020B0503020204020204" pitchFamily="34" charset="-122"/>
                <a:ea typeface="微软雅黑" panose="020B0503020204020204" pitchFamily="34" charset="-122"/>
                <a:sym typeface="+mn-ea"/>
              </a:rPr>
              <a:t>装</a:t>
            </a:r>
            <a:r>
              <a:rPr sz="1000" dirty="0" smtClean="0">
                <a:solidFill>
                  <a:schemeClr val="accent1"/>
                </a:solidFill>
                <a:latin typeface="微软雅黑" panose="020B0503020204020204" pitchFamily="34" charset="-122"/>
                <a:ea typeface="微软雅黑" panose="020B0503020204020204" pitchFamily="34" charset="-122"/>
                <a:sym typeface="+mn-ea"/>
              </a:rPr>
              <a:t>重量</a:t>
            </a:r>
            <a:r>
              <a:rPr lang="en-US" sz="1000" dirty="0" smtClean="0">
                <a:solidFill>
                  <a:schemeClr val="accent1"/>
                </a:solidFill>
                <a:latin typeface="微软雅黑" panose="020B0503020204020204" pitchFamily="34" charset="-122"/>
                <a:ea typeface="微软雅黑" panose="020B0503020204020204" pitchFamily="34" charset="-122"/>
                <a:sym typeface="+mn-ea"/>
              </a:rPr>
              <a:t>+</a:t>
            </a:r>
            <a:r>
              <a:rPr lang="zh-CN" altLang="en-US" sz="1000" dirty="0" smtClean="0">
                <a:solidFill>
                  <a:schemeClr val="accent1"/>
                </a:solidFill>
                <a:latin typeface="微软雅黑" panose="020B0503020204020204" pitchFamily="34" charset="-122"/>
                <a:ea typeface="微软雅黑" panose="020B0503020204020204" pitchFamily="34" charset="-122"/>
                <a:sym typeface="+mn-ea"/>
              </a:rPr>
              <a:t>轴自身重量</a:t>
            </a:r>
            <a:r>
              <a:rPr lang="zh-CN" sz="1000" dirty="0" smtClean="0">
                <a:solidFill>
                  <a:schemeClr val="accent1"/>
                </a:solidFill>
                <a:latin typeface="微软雅黑" panose="020B0503020204020204" pitchFamily="34" charset="-122"/>
                <a:ea typeface="微软雅黑" panose="020B0503020204020204" pitchFamily="34" charset="-122"/>
                <a:sym typeface="+mn-ea"/>
              </a:rPr>
              <a:t>）、传动方式</a:t>
            </a:r>
            <a:r>
              <a:rPr lang="en-US" altLang="zh-CN" sz="1000" dirty="0" smtClean="0">
                <a:solidFill>
                  <a:schemeClr val="accent1"/>
                </a:solidFill>
                <a:latin typeface="微软雅黑" panose="020B0503020204020204" pitchFamily="34" charset="-122"/>
                <a:ea typeface="微软雅黑" panose="020B0503020204020204" pitchFamily="34" charset="-122"/>
                <a:sym typeface="+mn-ea"/>
              </a:rPr>
              <a:t>—&gt;</a:t>
            </a:r>
            <a:r>
              <a:rPr lang="zh-CN" altLang="en-US" sz="1000" dirty="0" smtClean="0">
                <a:solidFill>
                  <a:schemeClr val="accent1"/>
                </a:solidFill>
                <a:latin typeface="微软雅黑" panose="020B0503020204020204" pitchFamily="34" charset="-122"/>
                <a:ea typeface="微软雅黑" panose="020B0503020204020204" pitchFamily="34" charset="-122"/>
                <a:sym typeface="+mn-ea"/>
              </a:rPr>
              <a:t>计算所需电机</a:t>
            </a:r>
            <a:r>
              <a:rPr lang="en-US" altLang="zh-CN" sz="1000" dirty="0" smtClean="0">
                <a:solidFill>
                  <a:schemeClr val="accent1"/>
                </a:solidFill>
                <a:latin typeface="微软雅黑" panose="020B0503020204020204" pitchFamily="34" charset="-122"/>
                <a:ea typeface="微软雅黑" panose="020B0503020204020204" pitchFamily="34" charset="-122"/>
                <a:sym typeface="+mn-ea"/>
              </a:rPr>
              <a:t>     </a:t>
            </a:r>
            <a:endParaRPr lang="en-US" altLang="zh-CN" sz="1000" dirty="0" smtClean="0">
              <a:solidFill>
                <a:schemeClr val="accent1"/>
              </a:solidFill>
              <a:latin typeface="微软雅黑" panose="020B0503020204020204" pitchFamily="34" charset="-122"/>
              <a:ea typeface="微软雅黑" panose="020B0503020204020204" pitchFamily="34" charset="-122"/>
              <a:sym typeface="+mn-ea"/>
            </a:endParaRPr>
          </a:p>
          <a:p>
            <a:pPr indent="0" algn="l" fontAlgn="auto">
              <a:lnSpc>
                <a:spcPct val="150000"/>
              </a:lnSpc>
              <a:buFont typeface="Wingdings" panose="05000000000000000000" charset="0"/>
              <a:buNone/>
            </a:pPr>
            <a:r>
              <a:rPr lang="en-US" altLang="zh-CN" sz="1000" dirty="0" smtClean="0">
                <a:solidFill>
                  <a:schemeClr val="accent1"/>
                </a:solidFill>
                <a:latin typeface="微软雅黑" panose="020B0503020204020204" pitchFamily="34" charset="-122"/>
                <a:ea typeface="微软雅黑" panose="020B0503020204020204" pitchFamily="34" charset="-122"/>
                <a:sym typeface="+mn-ea"/>
              </a:rPr>
              <a:t>     </a:t>
            </a:r>
            <a:r>
              <a:rPr lang="zh-CN" altLang="en-US" sz="1000" dirty="0" smtClean="0">
                <a:solidFill>
                  <a:schemeClr val="accent1"/>
                </a:solidFill>
                <a:latin typeface="微软雅黑" panose="020B0503020204020204" pitchFamily="34" charset="-122"/>
                <a:ea typeface="微软雅黑" panose="020B0503020204020204" pitchFamily="34" charset="-122"/>
                <a:sym typeface="+mn-ea"/>
              </a:rPr>
              <a:t>扭矩</a:t>
            </a:r>
            <a:r>
              <a:rPr lang="en-US" altLang="zh-CN" sz="1000" dirty="0" smtClean="0">
                <a:solidFill>
                  <a:schemeClr val="accent1"/>
                </a:solidFill>
                <a:latin typeface="微软雅黑" panose="020B0503020204020204" pitchFamily="34" charset="-122"/>
                <a:ea typeface="微软雅黑" panose="020B0503020204020204" pitchFamily="34" charset="-122"/>
                <a:sym typeface="+mn-ea"/>
              </a:rPr>
              <a:t>、惯量</a:t>
            </a:r>
            <a:r>
              <a:rPr lang="zh-CN" altLang="en-US" sz="1000" dirty="0" smtClean="0">
                <a:solidFill>
                  <a:schemeClr val="accent1"/>
                </a:solidFill>
                <a:latin typeface="微软雅黑" panose="020B0503020204020204" pitchFamily="34" charset="-122"/>
                <a:ea typeface="微软雅黑" panose="020B0503020204020204" pitchFamily="34" charset="-122"/>
                <a:sym typeface="+mn-ea"/>
              </a:rPr>
              <a:t>等</a:t>
            </a:r>
            <a:r>
              <a:rPr lang="en-US" altLang="zh-CN" sz="1000" dirty="0" smtClean="0">
                <a:solidFill>
                  <a:schemeClr val="accent1"/>
                </a:solidFill>
                <a:latin typeface="微软雅黑" panose="020B0503020204020204" pitchFamily="34" charset="-122"/>
                <a:ea typeface="微软雅黑" panose="020B0503020204020204" pitchFamily="34" charset="-122"/>
                <a:sym typeface="+mn-ea"/>
              </a:rPr>
              <a:t>—&gt;选型</a:t>
            </a:r>
            <a:endParaRPr lang="en-US" altLang="zh-CN" sz="1000" dirty="0" smtClean="0">
              <a:solidFill>
                <a:schemeClr val="accent1"/>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10"/>
          <a:stretch>
            <a:fillRect/>
          </a:stretch>
        </p:blipFill>
        <p:spPr>
          <a:xfrm>
            <a:off x="4091940" y="1707515"/>
            <a:ext cx="3798570" cy="97917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图片 7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4" name="矩形 63"/>
          <p:cNvSpPr/>
          <p:nvPr/>
        </p:nvSpPr>
        <p:spPr>
          <a:xfrm>
            <a:off x="5428370" y="1661432"/>
            <a:ext cx="2827147" cy="345440"/>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分布式与集中式控制系统</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7" name="矩形 66"/>
          <p:cNvSpPr/>
          <p:nvPr/>
        </p:nvSpPr>
        <p:spPr>
          <a:xfrm>
            <a:off x="5453130" y="2421478"/>
            <a:ext cx="2827146" cy="345440"/>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控制器、整流器与驱动器</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0" name="矩形 69"/>
          <p:cNvSpPr/>
          <p:nvPr/>
        </p:nvSpPr>
        <p:spPr>
          <a:xfrm>
            <a:off x="5475969" y="3240817"/>
            <a:ext cx="2827147" cy="345440"/>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桁架控制系统</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3" name="矩形 72"/>
          <p:cNvSpPr/>
          <p:nvPr/>
        </p:nvSpPr>
        <p:spPr>
          <a:xfrm>
            <a:off x="5430250" y="4164522"/>
            <a:ext cx="2827146" cy="345440"/>
          </a:xfrm>
          <a:prstGeom prst="rect">
            <a:avLst/>
          </a:prstGeom>
          <a:ln w="15875">
            <a:noFill/>
          </a:ln>
        </p:spPr>
        <p:txBody>
          <a:bodyPr wrap="square" lIns="68580" tIns="34290" rIns="68580" bIns="34290">
            <a:spAutoFit/>
          </a:bodyPr>
          <a:lstStyle/>
          <a:p>
            <a:r>
              <a:rPr lang="zh-CN" altLang="en-GB" b="1" dirty="0">
                <a:solidFill>
                  <a:schemeClr val="tx1">
                    <a:lumMod val="75000"/>
                    <a:lumOff val="25000"/>
                  </a:schemeClr>
                </a:solidFill>
                <a:latin typeface="微软雅黑" panose="020B0503020204020204" pitchFamily="34" charset="-122"/>
                <a:ea typeface="微软雅黑" panose="020B0503020204020204" pitchFamily="34" charset="-122"/>
              </a:rPr>
              <a:t>总结</a:t>
            </a:r>
            <a:endParaRPr lang="zh-CN" altLang="en-GB"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482290" y="1748301"/>
            <a:ext cx="3221132" cy="1692605"/>
            <a:chOff x="599173" y="1327698"/>
            <a:chExt cx="3221132" cy="1692605"/>
          </a:xfrm>
        </p:grpSpPr>
        <p:sp>
          <p:nvSpPr>
            <p:cNvPr id="52" name="平行四边形 51"/>
            <p:cNvSpPr/>
            <p:nvPr/>
          </p:nvSpPr>
          <p:spPr>
            <a:xfrm>
              <a:off x="599173" y="1327698"/>
              <a:ext cx="3221132" cy="16926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15" name="Text Placeholder 4"/>
            <p:cNvSpPr txBox="1"/>
            <p:nvPr/>
          </p:nvSpPr>
          <p:spPr>
            <a:xfrm>
              <a:off x="1113211" y="1873516"/>
              <a:ext cx="2256285" cy="49678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7200" b="1" dirty="0">
                  <a:solidFill>
                    <a:schemeClr val="bg1"/>
                  </a:solidFill>
                  <a:latin typeface="微软雅黑" panose="020B0503020204020204" pitchFamily="34" charset="-122"/>
                  <a:ea typeface="微软雅黑" panose="020B0503020204020204" pitchFamily="34" charset="-122"/>
                </a:rPr>
                <a:t>目录</a:t>
              </a:r>
              <a:endParaRPr lang="en-US" altLang="zh-CN" sz="6000" b="1" dirty="0">
                <a:solidFill>
                  <a:schemeClr val="bg1"/>
                </a:solidFill>
                <a:latin typeface="微软雅黑" panose="020B0503020204020204" pitchFamily="34" charset="-122"/>
                <a:ea typeface="微软雅黑" panose="020B0503020204020204" pitchFamily="34" charset="-122"/>
              </a:endParaRPr>
            </a:p>
            <a:p>
              <a:pPr marL="0" indent="0" algn="ctr">
                <a:buNone/>
              </a:pPr>
              <a:r>
                <a:rPr lang="en-US" altLang="zh-CN" sz="2800" b="1" dirty="0">
                  <a:solidFill>
                    <a:schemeClr val="bg1"/>
                  </a:solidFill>
                  <a:latin typeface="微软雅黑" panose="020B0503020204020204" pitchFamily="34" charset="-122"/>
                  <a:ea typeface="微软雅黑" panose="020B0503020204020204" pitchFamily="34" charset="-122"/>
                </a:rPr>
                <a:t>Contents</a:t>
              </a:r>
              <a:endParaRPr lang="en-GB" sz="2800" b="1" dirty="0">
                <a:solidFill>
                  <a:schemeClr val="bg1"/>
                </a:solidFill>
                <a:latin typeface="微软雅黑" panose="020B0503020204020204" pitchFamily="34" charset="-122"/>
                <a:ea typeface="微软雅黑" panose="020B0503020204020204" pitchFamily="34" charset="-122"/>
              </a:endParaRPr>
            </a:p>
          </p:txBody>
        </p:sp>
      </p:grpSp>
      <p:grpSp>
        <p:nvGrpSpPr>
          <p:cNvPr id="81" name="组合 80"/>
          <p:cNvGrpSpPr/>
          <p:nvPr/>
        </p:nvGrpSpPr>
        <p:grpSpPr>
          <a:xfrm>
            <a:off x="4803120" y="1558588"/>
            <a:ext cx="526267" cy="526267"/>
            <a:chOff x="3995936" y="1495374"/>
            <a:chExt cx="720080" cy="720080"/>
          </a:xfrm>
        </p:grpSpPr>
        <p:sp>
          <p:nvSpPr>
            <p:cNvPr id="82" name="椭圆 81"/>
            <p:cNvSpPr/>
            <p:nvPr/>
          </p:nvSpPr>
          <p:spPr>
            <a:xfrm>
              <a:off x="3995936" y="1495374"/>
              <a:ext cx="720080" cy="720080"/>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TextBox 15"/>
            <p:cNvSpPr txBox="1"/>
            <p:nvPr/>
          </p:nvSpPr>
          <p:spPr>
            <a:xfrm>
              <a:off x="4023348" y="1567957"/>
              <a:ext cx="665025" cy="547462"/>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02</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84" name="组合 83"/>
          <p:cNvGrpSpPr/>
          <p:nvPr/>
        </p:nvGrpSpPr>
        <p:grpSpPr>
          <a:xfrm>
            <a:off x="4773886" y="2381341"/>
            <a:ext cx="526267" cy="526267"/>
            <a:chOff x="3995936" y="1495374"/>
            <a:chExt cx="720080" cy="720080"/>
          </a:xfrm>
        </p:grpSpPr>
        <p:sp>
          <p:nvSpPr>
            <p:cNvPr id="85" name="椭圆 84"/>
            <p:cNvSpPr/>
            <p:nvPr/>
          </p:nvSpPr>
          <p:spPr>
            <a:xfrm>
              <a:off x="3995936" y="1495374"/>
              <a:ext cx="720080" cy="720080"/>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TextBox 15"/>
            <p:cNvSpPr txBox="1"/>
            <p:nvPr/>
          </p:nvSpPr>
          <p:spPr>
            <a:xfrm>
              <a:off x="4023348" y="1567957"/>
              <a:ext cx="665025" cy="547462"/>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03</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87" name="组合 86"/>
          <p:cNvGrpSpPr/>
          <p:nvPr/>
        </p:nvGrpSpPr>
        <p:grpSpPr>
          <a:xfrm>
            <a:off x="4780989" y="3204370"/>
            <a:ext cx="526267" cy="526267"/>
            <a:chOff x="3995936" y="1495374"/>
            <a:chExt cx="720080" cy="720080"/>
          </a:xfrm>
        </p:grpSpPr>
        <p:sp>
          <p:nvSpPr>
            <p:cNvPr id="88" name="椭圆 87"/>
            <p:cNvSpPr/>
            <p:nvPr/>
          </p:nvSpPr>
          <p:spPr>
            <a:xfrm>
              <a:off x="3995936" y="1495374"/>
              <a:ext cx="720080" cy="720080"/>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TextBox 15"/>
            <p:cNvSpPr txBox="1"/>
            <p:nvPr/>
          </p:nvSpPr>
          <p:spPr>
            <a:xfrm>
              <a:off x="4023348" y="1567957"/>
              <a:ext cx="665025" cy="547462"/>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04</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90" name="组合 89"/>
          <p:cNvGrpSpPr/>
          <p:nvPr/>
        </p:nvGrpSpPr>
        <p:grpSpPr>
          <a:xfrm>
            <a:off x="4794851" y="4057614"/>
            <a:ext cx="526267" cy="526267"/>
            <a:chOff x="3995936" y="1495374"/>
            <a:chExt cx="720080" cy="720080"/>
          </a:xfrm>
        </p:grpSpPr>
        <p:sp>
          <p:nvSpPr>
            <p:cNvPr id="91" name="椭圆 90"/>
            <p:cNvSpPr/>
            <p:nvPr/>
          </p:nvSpPr>
          <p:spPr>
            <a:xfrm>
              <a:off x="3995936" y="1495374"/>
              <a:ext cx="720080" cy="720080"/>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TextBox 15"/>
            <p:cNvSpPr txBox="1"/>
            <p:nvPr/>
          </p:nvSpPr>
          <p:spPr>
            <a:xfrm>
              <a:off x="4023348" y="1567957"/>
              <a:ext cx="665025" cy="547462"/>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05</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4773886" y="746328"/>
            <a:ext cx="526267" cy="526267"/>
            <a:chOff x="3995936" y="1495374"/>
            <a:chExt cx="720080" cy="720080"/>
          </a:xfrm>
        </p:grpSpPr>
        <p:sp>
          <p:nvSpPr>
            <p:cNvPr id="23" name="椭圆 22"/>
            <p:cNvSpPr/>
            <p:nvPr/>
          </p:nvSpPr>
          <p:spPr>
            <a:xfrm>
              <a:off x="3995936" y="1495374"/>
              <a:ext cx="720080" cy="720080"/>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15"/>
            <p:cNvSpPr txBox="1"/>
            <p:nvPr/>
          </p:nvSpPr>
          <p:spPr>
            <a:xfrm>
              <a:off x="4023348" y="1567957"/>
              <a:ext cx="599832" cy="493794"/>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01</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25" name="TextBox 48"/>
          <p:cNvSpPr txBox="1"/>
          <p:nvPr/>
        </p:nvSpPr>
        <p:spPr>
          <a:xfrm>
            <a:off x="5476583" y="807162"/>
            <a:ext cx="1687705" cy="345440"/>
          </a:xfrm>
          <a:prstGeom prst="rect">
            <a:avLst/>
          </a:prstGeom>
          <a:noFill/>
        </p:spPr>
        <p:txBody>
          <a:bodyPr wrap="square" lIns="68584" tIns="34291" rIns="68584" bIns="34291" rtlCol="0">
            <a:spAutoFit/>
          </a:bodyPr>
          <a:lstStyle/>
          <a:p>
            <a:r>
              <a:rPr lang="zh-CN" altLang="en-US" b="1" dirty="0">
                <a:solidFill>
                  <a:srgbClr val="404040"/>
                </a:solidFill>
                <a:latin typeface="微软雅黑" panose="020B0503020204020204" pitchFamily="34" charset="-122"/>
                <a:ea typeface="微软雅黑" panose="020B0503020204020204" pitchFamily="34" charset="-122"/>
              </a:rPr>
              <a:t>组员介绍</a:t>
            </a:r>
            <a:endParaRPr lang="zh-CN" altLang="en-US" b="1" dirty="0">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0">
        <p14:flip dir="r"/>
      </p:transition>
    </mc:Choice>
    <mc:Fallback>
      <p:transition spd="slow" advClick="0" advTm="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 name="Title 1"/>
          <p:cNvSpPr txBox="1"/>
          <p:nvPr>
            <p:custDataLst>
              <p:tags r:id="rId1"/>
            </p:custDataLst>
          </p:nvPr>
        </p:nvSpPr>
        <p:spPr>
          <a:xfrm>
            <a:off x="857885" y="200025"/>
            <a:ext cx="323405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系统选型</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custDataLst>
              <p:tags r:id="rId2"/>
            </p:custDataLst>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7" name="Group 7"/>
          <p:cNvGrpSpPr/>
          <p:nvPr userDrawn="1"/>
        </p:nvGrpSpPr>
        <p:grpSpPr bwMode="auto">
          <a:xfrm>
            <a:off x="323528" y="292895"/>
            <a:ext cx="390372" cy="205979"/>
            <a:chOff x="0" y="0"/>
            <a:chExt cx="1041399" cy="549275"/>
          </a:xfrm>
        </p:grpSpPr>
        <p:sp>
          <p:nvSpPr>
            <p:cNvPr id="8" name="Freeform 16"/>
            <p:cNvSpPr/>
            <p:nvPr>
              <p:custDataLst>
                <p:tags r:id="rId3"/>
              </p:custDataLst>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9" name="Freeform 17"/>
            <p:cNvSpPr/>
            <p:nvPr>
              <p:custDataLst>
                <p:tags r:id="rId4"/>
              </p:custDataLst>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10" name="Freeform 18"/>
            <p:cNvSpPr/>
            <p:nvPr>
              <p:custDataLst>
                <p:tags r:id="rId5"/>
              </p:custDataLst>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grpSp>
      <p:pic>
        <p:nvPicPr>
          <p:cNvPr id="5" name="图片 4"/>
          <p:cNvPicPr>
            <a:picLocks noChangeAspect="1"/>
          </p:cNvPicPr>
          <p:nvPr/>
        </p:nvPicPr>
        <p:blipFill>
          <a:blip r:embed="rId6"/>
          <a:stretch>
            <a:fillRect/>
          </a:stretch>
        </p:blipFill>
        <p:spPr>
          <a:xfrm>
            <a:off x="722630" y="1059180"/>
            <a:ext cx="3691890" cy="3785870"/>
          </a:xfrm>
          <a:prstGeom prst="rect">
            <a:avLst/>
          </a:prstGeom>
        </p:spPr>
      </p:pic>
      <p:sp>
        <p:nvSpPr>
          <p:cNvPr id="6" name="文本框 5"/>
          <p:cNvSpPr txBox="1"/>
          <p:nvPr/>
        </p:nvSpPr>
        <p:spPr>
          <a:xfrm>
            <a:off x="713740" y="742950"/>
            <a:ext cx="2782570" cy="368300"/>
          </a:xfrm>
          <a:prstGeom prst="rect">
            <a:avLst/>
          </a:prstGeom>
          <a:noFill/>
          <a:ln w="9525">
            <a:noFill/>
          </a:ln>
        </p:spPr>
        <p:txBody>
          <a:bodyPr wrap="square">
            <a:spAutoFit/>
          </a:bodyPr>
          <a:p>
            <a:pPr indent="0"/>
            <a:r>
              <a:rPr lang="en-US" altLang="zh-CN" b="0">
                <a:solidFill>
                  <a:srgbClr val="4B6A8F"/>
                </a:solidFill>
                <a:ea typeface="宋体" panose="02010600030101010101" pitchFamily="2" charset="-122"/>
              </a:rPr>
              <a:t>1</a:t>
            </a:r>
            <a:r>
              <a:rPr lang="zh-CN" altLang="en-US" b="0">
                <a:solidFill>
                  <a:srgbClr val="4B6A8F"/>
                </a:solidFill>
                <a:ea typeface="宋体" panose="02010600030101010101" pitchFamily="2" charset="-122"/>
              </a:rPr>
              <a:t>、</a:t>
            </a:r>
            <a:r>
              <a:rPr lang="zh-CN" b="0">
                <a:solidFill>
                  <a:srgbClr val="4B6A8F"/>
                </a:solidFill>
                <a:ea typeface="宋体" panose="02010600030101010101" pitchFamily="2" charset="-122"/>
              </a:rPr>
              <a:t>共母线整流器</a:t>
            </a:r>
            <a:endParaRPr lang="zh-CN" altLang="en-US" b="0">
              <a:solidFill>
                <a:srgbClr val="4B6A8F"/>
              </a:solidFill>
              <a:ea typeface="宋体" panose="02010600030101010101" pitchFamily="2" charset="-122"/>
            </a:endParaRPr>
          </a:p>
        </p:txBody>
      </p:sp>
      <p:sp>
        <p:nvSpPr>
          <p:cNvPr id="11" name="文本框 10"/>
          <p:cNvSpPr txBox="1"/>
          <p:nvPr/>
        </p:nvSpPr>
        <p:spPr>
          <a:xfrm>
            <a:off x="4572635" y="987425"/>
            <a:ext cx="4184650" cy="1129665"/>
          </a:xfrm>
          <a:prstGeom prst="rect">
            <a:avLst/>
          </a:prstGeom>
          <a:noFill/>
        </p:spPr>
        <p:txBody>
          <a:bodyPr wrap="square" rtlCol="0" anchor="t">
            <a:spAutoFit/>
          </a:bodyPr>
          <a:p>
            <a:pPr indent="0" fontAlgn="auto">
              <a:lnSpc>
                <a:spcPct val="125000"/>
              </a:lnSpc>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概述：</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fontAlgn="auto">
              <a:lnSpc>
                <a:spcPct val="125000"/>
              </a:lnSpc>
              <a:buFont typeface="Wingdings" panose="05000000000000000000" charset="0"/>
              <a:buChar char="l"/>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共母线整流器节能性好，同步性高</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fontAlgn="auto">
              <a:lnSpc>
                <a:spcPct val="125000"/>
              </a:lnSpc>
              <a:buFont typeface="Wingdings" panose="05000000000000000000" charset="0"/>
              <a:buChar char="l"/>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结构紧凑，防护性好，防护等级IP52</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fontAlgn="auto">
              <a:lnSpc>
                <a:spcPct val="125000"/>
              </a:lnSpc>
              <a:buFont typeface="Wingdings" panose="05000000000000000000" charset="0"/>
              <a:buChar char="l"/>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配备固高专用的 gLink-II 等环网总线接口，实现千兆通讯</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7239635" y="3146425"/>
            <a:ext cx="1832610" cy="1322070"/>
          </a:xfrm>
          <a:prstGeom prst="rect">
            <a:avLst/>
          </a:prstGeom>
          <a:noFill/>
        </p:spPr>
        <p:txBody>
          <a:bodyPr wrap="square" rtlCol="0" anchor="t">
            <a:spAutoFit/>
          </a:bodyPr>
          <a:p>
            <a:pPr indent="0" fontAlgn="auto">
              <a:lnSpc>
                <a:spcPct val="125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安装灵活</a:t>
            </a:r>
            <a:endPar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indent="0" fontAlgn="auto">
              <a:lnSpc>
                <a:spcPct val="125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结构紧凑</a:t>
            </a:r>
            <a:endPar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indent="0" fontAlgn="auto">
              <a:lnSpc>
                <a:spcPct val="125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安全可靠</a:t>
            </a:r>
            <a:endPar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indent="0" fontAlgn="auto">
              <a:lnSpc>
                <a:spcPct val="125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满足行业使用要求</a:t>
            </a:r>
            <a:endPar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7"/>
          <a:stretch>
            <a:fillRect/>
          </a:stretch>
        </p:blipFill>
        <p:spPr>
          <a:xfrm>
            <a:off x="4716145" y="2695575"/>
            <a:ext cx="2466975" cy="16897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 name="Title 1"/>
          <p:cNvSpPr txBox="1"/>
          <p:nvPr>
            <p:custDataLst>
              <p:tags r:id="rId1"/>
            </p:custDataLst>
          </p:nvPr>
        </p:nvSpPr>
        <p:spPr>
          <a:xfrm>
            <a:off x="857885" y="200025"/>
            <a:ext cx="323405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系统选型</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custDataLst>
              <p:tags r:id="rId2"/>
            </p:custDataLst>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7" name="Group 7"/>
          <p:cNvGrpSpPr/>
          <p:nvPr userDrawn="1"/>
        </p:nvGrpSpPr>
        <p:grpSpPr bwMode="auto">
          <a:xfrm>
            <a:off x="323528" y="292895"/>
            <a:ext cx="390372" cy="205979"/>
            <a:chOff x="0" y="0"/>
            <a:chExt cx="1041399" cy="549275"/>
          </a:xfrm>
        </p:grpSpPr>
        <p:sp>
          <p:nvSpPr>
            <p:cNvPr id="8" name="Freeform 16"/>
            <p:cNvSpPr/>
            <p:nvPr>
              <p:custDataLst>
                <p:tags r:id="rId3"/>
              </p:custDataLst>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9" name="Freeform 17"/>
            <p:cNvSpPr/>
            <p:nvPr>
              <p:custDataLst>
                <p:tags r:id="rId4"/>
              </p:custDataLst>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10" name="Freeform 18"/>
            <p:cNvSpPr/>
            <p:nvPr>
              <p:custDataLst>
                <p:tags r:id="rId5"/>
              </p:custDataLst>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grpSp>
      <p:sp>
        <p:nvSpPr>
          <p:cNvPr id="6" name="文本框 5"/>
          <p:cNvSpPr txBox="1"/>
          <p:nvPr/>
        </p:nvSpPr>
        <p:spPr>
          <a:xfrm>
            <a:off x="713740" y="742950"/>
            <a:ext cx="2782570" cy="368300"/>
          </a:xfrm>
          <a:prstGeom prst="rect">
            <a:avLst/>
          </a:prstGeom>
          <a:noFill/>
          <a:ln w="9525">
            <a:noFill/>
          </a:ln>
        </p:spPr>
        <p:txBody>
          <a:bodyPr wrap="square">
            <a:spAutoFit/>
          </a:bodyPr>
          <a:p>
            <a:pPr indent="0"/>
            <a:r>
              <a:rPr lang="en-US" altLang="zh-CN" b="0">
                <a:solidFill>
                  <a:srgbClr val="4B6A8F"/>
                </a:solidFill>
                <a:ea typeface="宋体" panose="02010600030101010101" pitchFamily="2" charset="-122"/>
              </a:rPr>
              <a:t>2</a:t>
            </a:r>
            <a:r>
              <a:rPr lang="zh-CN" altLang="en-US" b="0">
                <a:solidFill>
                  <a:srgbClr val="4B6A8F"/>
                </a:solidFill>
                <a:ea typeface="宋体" panose="02010600030101010101" pitchFamily="2" charset="-122"/>
              </a:rPr>
              <a:t>、</a:t>
            </a:r>
            <a:r>
              <a:rPr lang="zh-CN" b="0">
                <a:solidFill>
                  <a:srgbClr val="4B6A8F"/>
                </a:solidFill>
                <a:ea typeface="宋体" panose="02010600030101010101" pitchFamily="2" charset="-122"/>
              </a:rPr>
              <a:t>共母线驱动器</a:t>
            </a:r>
            <a:endParaRPr lang="zh-CN" altLang="en-US" b="0">
              <a:solidFill>
                <a:srgbClr val="4B6A8F"/>
              </a:solidFill>
              <a:ea typeface="宋体" panose="02010600030101010101" pitchFamily="2" charset="-122"/>
            </a:endParaRPr>
          </a:p>
        </p:txBody>
      </p:sp>
      <p:sp>
        <p:nvSpPr>
          <p:cNvPr id="11" name="文本框 10"/>
          <p:cNvSpPr txBox="1"/>
          <p:nvPr/>
        </p:nvSpPr>
        <p:spPr>
          <a:xfrm>
            <a:off x="4070350" y="987425"/>
            <a:ext cx="4878070" cy="1360805"/>
          </a:xfrm>
          <a:prstGeom prst="rect">
            <a:avLst/>
          </a:prstGeom>
          <a:noFill/>
        </p:spPr>
        <p:txBody>
          <a:bodyPr wrap="square" rtlCol="0" anchor="t">
            <a:spAutoFit/>
          </a:bodyPr>
          <a:p>
            <a:pPr indent="0" fontAlgn="auto">
              <a:lnSpc>
                <a:spcPct val="125000"/>
              </a:lnSpc>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概述：</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fontAlgn="auto">
              <a:lnSpc>
                <a:spcPct val="125000"/>
              </a:lnSpc>
              <a:buFont typeface="Wingdings" panose="05000000000000000000" charset="0"/>
              <a:buChar char="l"/>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四款驱动器，涵盖了 4*2KW，2*7.5KW，15KW，28KW多功率段</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fontAlgn="auto">
              <a:lnSpc>
                <a:spcPct val="125000"/>
              </a:lnSpc>
              <a:buFont typeface="Wingdings" panose="05000000000000000000" charset="0"/>
              <a:buChar char="l"/>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具有优异的防护性，驱动器防护等级为 IP55和IP52</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fontAlgn="auto">
              <a:lnSpc>
                <a:spcPct val="125000"/>
              </a:lnSpc>
              <a:buFont typeface="Wingdings" panose="05000000000000000000" charset="0"/>
              <a:buChar char="l"/>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可以实现一拖二、一拖四，方便现场安装，节省空间与成本</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fontAlgn="auto">
              <a:lnSpc>
                <a:spcPct val="125000"/>
              </a:lnSpc>
              <a:buFont typeface="Wingdings" panose="05000000000000000000" charset="0"/>
              <a:buChar char="l"/>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驱动器支持龙门双驱功能，可实现高速高精度同步</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7311390" y="3218180"/>
            <a:ext cx="1757680" cy="1322070"/>
          </a:xfrm>
          <a:prstGeom prst="rect">
            <a:avLst/>
          </a:prstGeom>
          <a:noFill/>
        </p:spPr>
        <p:txBody>
          <a:bodyPr wrap="square" rtlCol="0" anchor="t">
            <a:spAutoFit/>
          </a:bodyPr>
          <a:p>
            <a:pPr indent="0" fontAlgn="auto">
              <a:lnSpc>
                <a:spcPct val="125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安装灵活</a:t>
            </a:r>
            <a:endPar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indent="0" fontAlgn="auto">
              <a:lnSpc>
                <a:spcPct val="125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结构紧凑</a:t>
            </a:r>
            <a:endPar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indent="0" fontAlgn="auto">
              <a:lnSpc>
                <a:spcPct val="125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高速高精度同步</a:t>
            </a:r>
            <a:endPar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indent="0" fontAlgn="auto">
              <a:lnSpc>
                <a:spcPct val="125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防护等级高</a:t>
            </a:r>
            <a:endPar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6"/>
          <a:stretch>
            <a:fillRect/>
          </a:stretch>
        </p:blipFill>
        <p:spPr>
          <a:xfrm>
            <a:off x="4138295" y="2734310"/>
            <a:ext cx="2952750" cy="1899920"/>
          </a:xfrm>
          <a:prstGeom prst="rect">
            <a:avLst/>
          </a:prstGeom>
        </p:spPr>
      </p:pic>
      <p:pic>
        <p:nvPicPr>
          <p:cNvPr id="4" name="图片 3"/>
          <p:cNvPicPr>
            <a:picLocks noChangeAspect="1"/>
          </p:cNvPicPr>
          <p:nvPr/>
        </p:nvPicPr>
        <p:blipFill>
          <a:blip r:embed="rId7"/>
          <a:stretch>
            <a:fillRect/>
          </a:stretch>
        </p:blipFill>
        <p:spPr>
          <a:xfrm>
            <a:off x="746125" y="1111250"/>
            <a:ext cx="3124200" cy="3949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 name="Title 1"/>
          <p:cNvSpPr txBox="1"/>
          <p:nvPr>
            <p:custDataLst>
              <p:tags r:id="rId1"/>
            </p:custDataLst>
          </p:nvPr>
        </p:nvSpPr>
        <p:spPr>
          <a:xfrm>
            <a:off x="857885" y="200025"/>
            <a:ext cx="323405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系统选型</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custDataLst>
              <p:tags r:id="rId2"/>
            </p:custDataLst>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7" name="Group 7"/>
          <p:cNvGrpSpPr/>
          <p:nvPr userDrawn="1"/>
        </p:nvGrpSpPr>
        <p:grpSpPr bwMode="auto">
          <a:xfrm>
            <a:off x="323528" y="292895"/>
            <a:ext cx="390372" cy="205979"/>
            <a:chOff x="0" y="0"/>
            <a:chExt cx="1041399" cy="549275"/>
          </a:xfrm>
        </p:grpSpPr>
        <p:sp>
          <p:nvSpPr>
            <p:cNvPr id="8" name="Freeform 16"/>
            <p:cNvSpPr/>
            <p:nvPr>
              <p:custDataLst>
                <p:tags r:id="rId3"/>
              </p:custDataLst>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9" name="Freeform 17"/>
            <p:cNvSpPr/>
            <p:nvPr>
              <p:custDataLst>
                <p:tags r:id="rId4"/>
              </p:custDataLst>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10" name="Freeform 18"/>
            <p:cNvSpPr/>
            <p:nvPr>
              <p:custDataLst>
                <p:tags r:id="rId5"/>
              </p:custDataLst>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grpSp>
      <p:sp>
        <p:nvSpPr>
          <p:cNvPr id="6" name="文本框 5"/>
          <p:cNvSpPr txBox="1"/>
          <p:nvPr/>
        </p:nvSpPr>
        <p:spPr>
          <a:xfrm>
            <a:off x="713740" y="742950"/>
            <a:ext cx="2782570" cy="368300"/>
          </a:xfrm>
          <a:prstGeom prst="rect">
            <a:avLst/>
          </a:prstGeom>
          <a:noFill/>
          <a:ln w="9525">
            <a:noFill/>
          </a:ln>
        </p:spPr>
        <p:txBody>
          <a:bodyPr wrap="square">
            <a:spAutoFit/>
          </a:bodyPr>
          <a:p>
            <a:pPr indent="0"/>
            <a:r>
              <a:rPr lang="en-US" altLang="zh-CN" b="0">
                <a:solidFill>
                  <a:srgbClr val="4B6A8F"/>
                </a:solidFill>
                <a:ea typeface="宋体" panose="02010600030101010101" pitchFamily="2" charset="-122"/>
              </a:rPr>
              <a:t>3</a:t>
            </a:r>
            <a:r>
              <a:rPr lang="zh-CN" altLang="en-US" b="0">
                <a:solidFill>
                  <a:srgbClr val="4B6A8F"/>
                </a:solidFill>
                <a:ea typeface="宋体" panose="02010600030101010101" pitchFamily="2" charset="-122"/>
              </a:rPr>
              <a:t>、</a:t>
            </a:r>
            <a:r>
              <a:rPr lang="zh-CN" b="0">
                <a:solidFill>
                  <a:srgbClr val="4B6A8F"/>
                </a:solidFill>
                <a:ea typeface="宋体" panose="02010600030101010101" pitchFamily="2" charset="-122"/>
              </a:rPr>
              <a:t>共母线网络型控制器</a:t>
            </a:r>
            <a:endParaRPr lang="zh-CN" altLang="en-US" b="0">
              <a:solidFill>
                <a:srgbClr val="4B6A8F"/>
              </a:solidFill>
              <a:ea typeface="宋体" panose="02010600030101010101" pitchFamily="2" charset="-122"/>
            </a:endParaRPr>
          </a:p>
        </p:txBody>
      </p:sp>
      <p:sp>
        <p:nvSpPr>
          <p:cNvPr id="12" name="文本框 11"/>
          <p:cNvSpPr txBox="1"/>
          <p:nvPr/>
        </p:nvSpPr>
        <p:spPr>
          <a:xfrm>
            <a:off x="7383145" y="3433445"/>
            <a:ext cx="1597660" cy="1322070"/>
          </a:xfrm>
          <a:prstGeom prst="rect">
            <a:avLst/>
          </a:prstGeom>
          <a:noFill/>
        </p:spPr>
        <p:txBody>
          <a:bodyPr wrap="square" rtlCol="0" anchor="t">
            <a:spAutoFit/>
          </a:bodyPr>
          <a:p>
            <a:pPr indent="0" fontAlgn="auto">
              <a:lnSpc>
                <a:spcPct val="125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接口丰富</a:t>
            </a:r>
            <a:endPar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indent="0" fontAlgn="auto">
              <a:lnSpc>
                <a:spcPct val="125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结构紧凑</a:t>
            </a:r>
            <a:endPar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indent="0" fontAlgn="auto">
              <a:lnSpc>
                <a:spcPct val="125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无线通讯</a:t>
            </a:r>
            <a:endPar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indent="0" fontAlgn="auto">
              <a:lnSpc>
                <a:spcPct val="125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二次开发方便</a:t>
            </a:r>
            <a:endPar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6"/>
          <a:stretch>
            <a:fillRect/>
          </a:stretch>
        </p:blipFill>
        <p:spPr>
          <a:xfrm>
            <a:off x="746125" y="1111250"/>
            <a:ext cx="3124200" cy="3949700"/>
          </a:xfrm>
          <a:prstGeom prst="rect">
            <a:avLst/>
          </a:prstGeom>
        </p:spPr>
      </p:pic>
      <p:sp>
        <p:nvSpPr>
          <p:cNvPr id="11" name="文本框 10"/>
          <p:cNvSpPr txBox="1"/>
          <p:nvPr/>
        </p:nvSpPr>
        <p:spPr>
          <a:xfrm>
            <a:off x="4070350" y="987425"/>
            <a:ext cx="4878070" cy="1822450"/>
          </a:xfrm>
          <a:prstGeom prst="rect">
            <a:avLst/>
          </a:prstGeom>
          <a:noFill/>
        </p:spPr>
        <p:txBody>
          <a:bodyPr wrap="square" rtlCol="0" anchor="t">
            <a:spAutoFit/>
          </a:bodyPr>
          <a:p>
            <a:pPr indent="0" fontAlgn="auto">
              <a:lnSpc>
                <a:spcPct val="125000"/>
              </a:lnSpc>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概述：</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fontAlgn="auto">
              <a:lnSpc>
                <a:spcPct val="125000"/>
              </a:lnSpc>
              <a:buFont typeface="Wingdings" panose="05000000000000000000" charset="0"/>
              <a:buChar char="l"/>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包含两路Ethernet 网络接口，两路 gLinkII 网路接口，同时配备一路无线网络接口，一路 RS232 接口，并支持一路 EHMI 直连手持式触摸示教屏</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fontAlgn="auto">
              <a:lnSpc>
                <a:spcPct val="125000"/>
              </a:lnSpc>
              <a:buFont typeface="Wingdings" panose="05000000000000000000" charset="0"/>
              <a:buChar char="l"/>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具有无线网路接口，可在车间内实现无线通讯</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fontAlgn="auto">
              <a:lnSpc>
                <a:spcPct val="125000"/>
              </a:lnSpc>
              <a:buFont typeface="Wingdings" panose="05000000000000000000" charset="0"/>
              <a:buChar char="l"/>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可拓展 HCP6-0808-DTD01 型高防护 IO 模块</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fontAlgn="auto">
              <a:lnSpc>
                <a:spcPct val="125000"/>
              </a:lnSpc>
              <a:buFont typeface="Wingdings" panose="05000000000000000000" charset="0"/>
              <a:buChar char="l"/>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配备 Windows 系统，方便在控制器上进行应用开发与二次开发</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7"/>
          <a:stretch>
            <a:fillRect/>
          </a:stretch>
        </p:blipFill>
        <p:spPr>
          <a:xfrm>
            <a:off x="4139565" y="2962910"/>
            <a:ext cx="3014980" cy="18764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txBox="1"/>
          <p:nvPr>
            <p:custDataLst>
              <p:tags r:id="rId1"/>
            </p:custDataLst>
          </p:nvPr>
        </p:nvSpPr>
        <p:spPr>
          <a:xfrm>
            <a:off x="827405" y="1491615"/>
            <a:ext cx="1311275" cy="87122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ctr"/>
            <a:r>
              <a:rPr lang="zh-CN" altLang="en-US" sz="1800" b="1" dirty="0">
                <a:solidFill>
                  <a:schemeClr val="accent1"/>
                </a:solidFill>
                <a:latin typeface="+mn-ea"/>
                <a:ea typeface="+mn-ea"/>
              </a:rPr>
              <a:t>高防护</a:t>
            </a:r>
            <a:endParaRPr lang="zh-CN" altLang="en-US" sz="1800" b="1" dirty="0">
              <a:solidFill>
                <a:schemeClr val="accent1"/>
              </a:solidFill>
              <a:latin typeface="+mn-ea"/>
              <a:ea typeface="+mn-ea"/>
            </a:endParaRPr>
          </a:p>
          <a:p>
            <a:pPr algn="ctr"/>
            <a:endParaRPr lang="zh-CN" altLang="en-US" sz="1800" b="1" dirty="0">
              <a:solidFill>
                <a:schemeClr val="accent1"/>
              </a:solidFill>
              <a:latin typeface="+mn-ea"/>
              <a:ea typeface="+mn-ea"/>
            </a:endParaRPr>
          </a:p>
          <a:p>
            <a:pPr algn="ctr"/>
            <a:r>
              <a:rPr lang="zh-CN" altLang="en-US" sz="1800" b="1" dirty="0">
                <a:solidFill>
                  <a:schemeClr val="accent1"/>
                </a:solidFill>
                <a:latin typeface="+mn-ea"/>
                <a:ea typeface="+mn-ea"/>
              </a:rPr>
              <a:t>共母线系统</a:t>
            </a:r>
            <a:endParaRPr lang="zh-CN" altLang="en-US" sz="1800" b="1" dirty="0">
              <a:solidFill>
                <a:schemeClr val="accent1"/>
              </a:solidFill>
              <a:latin typeface="+mn-ea"/>
              <a:ea typeface="+mn-ea"/>
            </a:endParaRPr>
          </a:p>
        </p:txBody>
      </p:sp>
      <p:cxnSp>
        <p:nvCxnSpPr>
          <p:cNvPr id="6" name="直接连接符 5"/>
          <p:cNvCxnSpPr/>
          <p:nvPr userDrawn="1">
            <p:custDataLst>
              <p:tags r:id="rId2"/>
            </p:custDataLst>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7"/>
          <p:cNvGrpSpPr/>
          <p:nvPr userDrawn="1"/>
        </p:nvGrpSpPr>
        <p:grpSpPr bwMode="auto">
          <a:xfrm>
            <a:off x="323528" y="292895"/>
            <a:ext cx="390372" cy="205979"/>
            <a:chOff x="0" y="0"/>
            <a:chExt cx="1041399" cy="549275"/>
          </a:xfrm>
        </p:grpSpPr>
        <p:sp>
          <p:nvSpPr>
            <p:cNvPr id="12" name="Freeform 16"/>
            <p:cNvSpPr/>
            <p:nvPr>
              <p:custDataLst>
                <p:tags r:id="rId3"/>
              </p:custDataLst>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15" name="Freeform 17"/>
            <p:cNvSpPr/>
            <p:nvPr>
              <p:custDataLst>
                <p:tags r:id="rId4"/>
              </p:custDataLst>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16" name="Freeform 18"/>
            <p:cNvSpPr/>
            <p:nvPr>
              <p:custDataLst>
                <p:tags r:id="rId5"/>
              </p:custDataLst>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grpSp>
      <p:sp>
        <p:nvSpPr>
          <p:cNvPr id="17" name="文本框 16"/>
          <p:cNvSpPr txBox="1"/>
          <p:nvPr>
            <p:custDataLst>
              <p:tags r:id="rId6"/>
            </p:custDataLst>
          </p:nvPr>
        </p:nvSpPr>
        <p:spPr>
          <a:xfrm>
            <a:off x="828675" y="3291840"/>
            <a:ext cx="7735570" cy="1513840"/>
          </a:xfrm>
          <a:prstGeom prst="rect">
            <a:avLst/>
          </a:prstGeom>
          <a:noFill/>
        </p:spPr>
        <p:txBody>
          <a:bodyPr wrap="square" rtlCol="0">
            <a:noAutofit/>
          </a:bodyPr>
          <a:p>
            <a:pPr marL="457200" indent="-355600" algn="l" fontAlgn="auto">
              <a:lnSpc>
                <a:spcPct val="150000"/>
              </a:lnSpc>
              <a:buFont typeface="Wingdings" panose="05000000000000000000" charset="0"/>
              <a:buChar char="Ø"/>
              <a:extLst>
                <a:ext uri="{35155182-B16C-46BC-9424-99874614C6A1}">
                  <wpsdc:indentchars xmlns:wpsdc="http://www.wps.cn/officeDocument/2017/drawingmlCustomData" val="-200" checksum="3501742630"/>
                  <wpsdc:marlchars xmlns:wpsdc="http://www.wps.cn/officeDocument/2017/drawingmlCustomData" val="200" checksum="2975741746"/>
                </a:ext>
              </a:extLst>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节能</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处于</a:t>
            </a:r>
            <a:r>
              <a:rPr lang="zh-CN" altLang="en-US" sz="1200" dirty="0" smtClean="0">
                <a:latin typeface="微软雅黑" panose="020B0503020204020204" pitchFamily="34" charset="-122"/>
                <a:ea typeface="微软雅黑" panose="020B0503020204020204" pitchFamily="34" charset="-122"/>
                <a:sym typeface="+mn-ea"/>
              </a:rPr>
              <a:t>发电状态的</a:t>
            </a:r>
            <a:r>
              <a:rPr lang="zh-CN" altLang="en-US" sz="1200" dirty="0" smtClean="0">
                <a:solidFill>
                  <a:schemeClr val="tx1"/>
                </a:solidFill>
                <a:latin typeface="微软雅黑" panose="020B0503020204020204" pitchFamily="34" charset="-122"/>
                <a:ea typeface="微软雅黑" panose="020B0503020204020204" pitchFamily="34" charset="-122"/>
              </a:rPr>
              <a:t>电机产生的再生能量，可以通过直流母线反馈被其他工作在电动状态的电机消耗</a:t>
            </a:r>
            <a:endParaRPr lang="zh-CN" altLang="en-US" sz="1200" dirty="0" smtClean="0">
              <a:solidFill>
                <a:schemeClr val="tx1"/>
              </a:solidFill>
              <a:latin typeface="微软雅黑" panose="020B0503020204020204" pitchFamily="34" charset="-122"/>
              <a:ea typeface="微软雅黑" panose="020B0503020204020204" pitchFamily="34" charset="-122"/>
            </a:endParaRPr>
          </a:p>
          <a:p>
            <a:pPr marL="152400" indent="457200" algn="l" fontAlgn="auto">
              <a:lnSpc>
                <a:spcPct val="150000"/>
              </a:lnSpc>
              <a:buFont typeface="Wingdings" panose="05000000000000000000" charset="0"/>
              <a:buNone/>
            </a:pPr>
            <a:r>
              <a:rPr lang="en-US" altLang="zh-CN" sz="1200" dirty="0" smtClean="0">
                <a:solidFill>
                  <a:schemeClr val="tx1"/>
                </a:solidFill>
                <a:latin typeface="微软雅黑" panose="020B0503020204020204" pitchFamily="34" charset="-122"/>
                <a:ea typeface="微软雅黑" panose="020B0503020204020204" pitchFamily="34" charset="-122"/>
              </a:rPr>
              <a:t>          </a:t>
            </a:r>
            <a:r>
              <a:rPr lang="zh-CN" altLang="en-US" sz="1200" dirty="0" smtClean="0">
                <a:solidFill>
                  <a:schemeClr val="tx1"/>
                </a:solidFill>
                <a:latin typeface="微软雅黑" panose="020B0503020204020204" pitchFamily="34" charset="-122"/>
                <a:ea typeface="微软雅黑" panose="020B0503020204020204" pitchFamily="34" charset="-122"/>
              </a:rPr>
              <a:t>掉</a:t>
            </a:r>
            <a:r>
              <a:rPr lang="zh-CN" altLang="en-US" sz="1200" dirty="0" smtClean="0">
                <a:solidFill>
                  <a:schemeClr val="tx1"/>
                </a:solidFill>
                <a:latin typeface="微软雅黑" panose="020B0503020204020204" pitchFamily="34" charset="-122"/>
                <a:ea typeface="微软雅黑" panose="020B0503020204020204" pitchFamily="34" charset="-122"/>
                <a:sym typeface="+mn-ea"/>
              </a:rPr>
              <a:t>，动力不足部分由整流单元提供。</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355600" algn="l" fontAlgn="auto">
              <a:lnSpc>
                <a:spcPct val="150000"/>
              </a:lnSpc>
              <a:buFont typeface="Wingdings" panose="05000000000000000000" charset="0"/>
              <a:buChar char="Ø"/>
              <a:extLst>
                <a:ext uri="{35155182-B16C-46BC-9424-99874614C6A1}">
                  <wpsdc:indentchars xmlns:wpsdc="http://www.wps.cn/officeDocument/2017/drawingmlCustomData" val="-200" checksum="3501742630"/>
                  <wpsdc:marlchars xmlns:wpsdc="http://www.wps.cn/officeDocument/2017/drawingmlCustomData" val="200" checksum="2975741746"/>
                </a:ext>
              </a:extLst>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布线简洁</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布局简单整洁，减少故障点，提高系统稳定性。</a:t>
            </a:r>
            <a:endPar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355600" algn="l" fontAlgn="auto">
              <a:lnSpc>
                <a:spcPct val="150000"/>
              </a:lnSpc>
              <a:buFont typeface="Wingdings" panose="05000000000000000000" charset="0"/>
              <a:buChar char="Ø"/>
              <a:extLst>
                <a:ext uri="{35155182-B16C-46BC-9424-99874614C6A1}">
                  <wpsdc:indentchars xmlns:wpsdc="http://www.wps.cn/officeDocument/2017/drawingmlCustomData" val="-200" checksum="3501742630"/>
                  <wpsdc:marlchars xmlns:wpsdc="http://www.wps.cn/officeDocument/2017/drawingmlCustomData" val="200" checksum="2975741746"/>
                </a:ext>
              </a:extLst>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同步性好</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母线电压完全一致，同步性更好。</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custDataLst>
              <p:tags r:id="rId7"/>
            </p:custDataLst>
          </p:nvPr>
        </p:nvPicPr>
        <p:blipFill>
          <a:blip r:embed="rId8"/>
          <a:stretch>
            <a:fillRect/>
          </a:stretch>
        </p:blipFill>
        <p:spPr>
          <a:xfrm>
            <a:off x="2614295" y="729615"/>
            <a:ext cx="4210050" cy="2315845"/>
          </a:xfrm>
          <a:prstGeom prst="rect">
            <a:avLst/>
          </a:prstGeom>
        </p:spPr>
      </p:pic>
      <p:sp>
        <p:nvSpPr>
          <p:cNvPr id="32" name="Title 1"/>
          <p:cNvSpPr txBox="1"/>
          <p:nvPr>
            <p:custDataLst>
              <p:tags r:id="rId9"/>
            </p:custDataLst>
          </p:nvPr>
        </p:nvSpPr>
        <p:spPr>
          <a:xfrm>
            <a:off x="857885" y="200025"/>
            <a:ext cx="323405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系统选型</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 name="直接连接符 2"/>
          <p:cNvCxnSpPr/>
          <p:nvPr userDrawn="1">
            <p:custDataLst>
              <p:tags r:id="rId1"/>
            </p:custDataLst>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7"/>
          <p:cNvGrpSpPr/>
          <p:nvPr userDrawn="1"/>
        </p:nvGrpSpPr>
        <p:grpSpPr bwMode="auto">
          <a:xfrm>
            <a:off x="323528" y="292895"/>
            <a:ext cx="390372" cy="205979"/>
            <a:chOff x="0" y="0"/>
            <a:chExt cx="1041399" cy="549275"/>
          </a:xfrm>
        </p:grpSpPr>
        <p:sp>
          <p:nvSpPr>
            <p:cNvPr id="7" name="Freeform 16"/>
            <p:cNvSpPr/>
            <p:nvPr>
              <p:custDataLst>
                <p:tags r:id="rId2"/>
              </p:custDataLst>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8" name="Freeform 17"/>
            <p:cNvSpPr/>
            <p:nvPr>
              <p:custDataLst>
                <p:tags r:id="rId3"/>
              </p:custDataLst>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9" name="Freeform 18"/>
            <p:cNvSpPr/>
            <p:nvPr>
              <p:custDataLst>
                <p:tags r:id="rId4"/>
              </p:custDataLst>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grpSp>
      <p:pic>
        <p:nvPicPr>
          <p:cNvPr id="100" name="图片 99"/>
          <p:cNvPicPr/>
          <p:nvPr>
            <p:custDataLst>
              <p:tags r:id="rId5"/>
            </p:custDataLst>
          </p:nvPr>
        </p:nvPicPr>
        <p:blipFill>
          <a:blip r:embed="rId6"/>
          <a:stretch>
            <a:fillRect/>
          </a:stretch>
        </p:blipFill>
        <p:spPr>
          <a:xfrm>
            <a:off x="2225675" y="770890"/>
            <a:ext cx="5339715" cy="4326890"/>
          </a:xfrm>
          <a:prstGeom prst="rect">
            <a:avLst/>
          </a:prstGeom>
          <a:noFill/>
          <a:ln w="9525">
            <a:noFill/>
          </a:ln>
        </p:spPr>
      </p:pic>
      <p:sp>
        <p:nvSpPr>
          <p:cNvPr id="5" name="Title 1"/>
          <p:cNvSpPr txBox="1"/>
          <p:nvPr>
            <p:custDataLst>
              <p:tags r:id="rId7"/>
            </p:custDataLst>
          </p:nvPr>
        </p:nvSpPr>
        <p:spPr>
          <a:xfrm>
            <a:off x="611505" y="1924050"/>
            <a:ext cx="913765" cy="156464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ctr"/>
            <a:r>
              <a:rPr lang="zh-CN" altLang="en-US" sz="1800" b="1" dirty="0">
                <a:solidFill>
                  <a:schemeClr val="accent1"/>
                </a:solidFill>
                <a:latin typeface="+mn-ea"/>
                <a:ea typeface="+mn-ea"/>
              </a:rPr>
              <a:t>通讯</a:t>
            </a:r>
            <a:endParaRPr lang="zh-CN" altLang="en-US" sz="1800" b="1" dirty="0">
              <a:solidFill>
                <a:schemeClr val="accent1"/>
              </a:solidFill>
              <a:latin typeface="+mn-ea"/>
              <a:ea typeface="+mn-ea"/>
            </a:endParaRPr>
          </a:p>
          <a:p>
            <a:pPr algn="ctr"/>
            <a:endParaRPr lang="zh-CN" altLang="en-US" sz="1800" b="1" dirty="0">
              <a:solidFill>
                <a:schemeClr val="accent1"/>
              </a:solidFill>
              <a:latin typeface="+mn-ea"/>
              <a:ea typeface="+mn-ea"/>
            </a:endParaRPr>
          </a:p>
          <a:p>
            <a:pPr algn="ctr"/>
            <a:r>
              <a:rPr lang="zh-CN" altLang="en-US" sz="1800" b="1" dirty="0">
                <a:solidFill>
                  <a:schemeClr val="accent1"/>
                </a:solidFill>
                <a:latin typeface="+mn-ea"/>
                <a:ea typeface="+mn-ea"/>
              </a:rPr>
              <a:t>方式</a:t>
            </a:r>
            <a:endParaRPr lang="zh-CN" altLang="en-US" sz="1800" b="1" dirty="0">
              <a:solidFill>
                <a:schemeClr val="accent1"/>
              </a:solidFill>
              <a:latin typeface="+mn-ea"/>
              <a:ea typeface="+mn-ea"/>
            </a:endParaRPr>
          </a:p>
          <a:p>
            <a:pPr algn="ctr"/>
            <a:endParaRPr lang="zh-CN" altLang="en-US" sz="1800" b="1" dirty="0">
              <a:solidFill>
                <a:schemeClr val="accent1"/>
              </a:solidFill>
              <a:latin typeface="+mn-ea"/>
              <a:ea typeface="+mn-ea"/>
            </a:endParaRPr>
          </a:p>
          <a:p>
            <a:pPr algn="ctr"/>
            <a:r>
              <a:rPr lang="zh-CN" altLang="en-US" sz="1800" b="1" dirty="0">
                <a:solidFill>
                  <a:schemeClr val="accent1"/>
                </a:solidFill>
                <a:latin typeface="+mn-ea"/>
                <a:ea typeface="+mn-ea"/>
              </a:rPr>
              <a:t>选型</a:t>
            </a:r>
            <a:endParaRPr lang="zh-CN" altLang="en-US" sz="1800" b="1" dirty="0">
              <a:solidFill>
                <a:schemeClr val="accent1"/>
              </a:solidFill>
              <a:latin typeface="+mn-ea"/>
              <a:ea typeface="+mn-ea"/>
            </a:endParaRPr>
          </a:p>
        </p:txBody>
      </p:sp>
      <p:sp>
        <p:nvSpPr>
          <p:cNvPr id="32" name="Title 1"/>
          <p:cNvSpPr txBox="1"/>
          <p:nvPr>
            <p:custDataLst>
              <p:tags r:id="rId8"/>
            </p:custDataLst>
          </p:nvPr>
        </p:nvSpPr>
        <p:spPr>
          <a:xfrm>
            <a:off x="857885" y="200025"/>
            <a:ext cx="323405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系统选型</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 name="直接连接符 2"/>
          <p:cNvCxnSpPr/>
          <p:nvPr userDrawn="1">
            <p:custDataLst>
              <p:tags r:id="rId1"/>
            </p:custDataLst>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7"/>
          <p:cNvGrpSpPr/>
          <p:nvPr userDrawn="1"/>
        </p:nvGrpSpPr>
        <p:grpSpPr bwMode="auto">
          <a:xfrm>
            <a:off x="323528" y="292895"/>
            <a:ext cx="390372" cy="205979"/>
            <a:chOff x="0" y="0"/>
            <a:chExt cx="1041399" cy="549275"/>
          </a:xfrm>
        </p:grpSpPr>
        <p:sp>
          <p:nvSpPr>
            <p:cNvPr id="7" name="Freeform 16"/>
            <p:cNvSpPr/>
            <p:nvPr>
              <p:custDataLst>
                <p:tags r:id="rId2"/>
              </p:custDataLst>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8" name="Freeform 17"/>
            <p:cNvSpPr/>
            <p:nvPr>
              <p:custDataLst>
                <p:tags r:id="rId3"/>
              </p:custDataLst>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9" name="Freeform 18"/>
            <p:cNvSpPr/>
            <p:nvPr>
              <p:custDataLst>
                <p:tags r:id="rId4"/>
              </p:custDataLst>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grpSp>
      <p:pic>
        <p:nvPicPr>
          <p:cNvPr id="15" name="图片 14"/>
          <p:cNvPicPr>
            <a:picLocks noChangeAspect="1"/>
          </p:cNvPicPr>
          <p:nvPr>
            <p:custDataLst>
              <p:tags r:id="rId5"/>
            </p:custDataLst>
          </p:nvPr>
        </p:nvPicPr>
        <p:blipFill>
          <a:blip r:embed="rId6"/>
          <a:stretch>
            <a:fillRect/>
          </a:stretch>
        </p:blipFill>
        <p:spPr>
          <a:xfrm>
            <a:off x="1792605" y="915035"/>
            <a:ext cx="6598285" cy="2257425"/>
          </a:xfrm>
          <a:prstGeom prst="rect">
            <a:avLst/>
          </a:prstGeom>
        </p:spPr>
      </p:pic>
      <p:sp>
        <p:nvSpPr>
          <p:cNvPr id="16" name="文本框 15"/>
          <p:cNvSpPr txBox="1"/>
          <p:nvPr>
            <p:custDataLst>
              <p:tags r:id="rId7"/>
            </p:custDataLst>
          </p:nvPr>
        </p:nvSpPr>
        <p:spPr>
          <a:xfrm>
            <a:off x="1866900" y="3507740"/>
            <a:ext cx="5627370" cy="1198880"/>
          </a:xfrm>
          <a:prstGeom prst="rect">
            <a:avLst/>
          </a:prstGeom>
          <a:noFill/>
        </p:spPr>
        <p:txBody>
          <a:bodyPr wrap="square" rtlCol="0">
            <a:spAutoFit/>
          </a:bodyPr>
          <a:p>
            <a:pPr marL="171450" indent="-171450" fontAlgn="auto">
              <a:lnSpc>
                <a:spcPct val="200000"/>
              </a:lnSpc>
              <a:buFont typeface="Wingdings" panose="05000000000000000000" charset="0"/>
              <a:buChar char="l"/>
            </a:pP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编码器选型：</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混合式编码器</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多圈绝对式编码器</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正余弦编码器</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200000"/>
              </a:lnSpc>
              <a:buFont typeface="Wingdings" panose="05000000000000000000" charset="0"/>
              <a:buChar char="l"/>
            </a:pP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多圈绝对式编码器：</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掉电</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再次上电，系统可以获取轴位置而不用回零</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200000"/>
              </a:lnSpc>
              <a:buFont typeface="Wingdings" panose="05000000000000000000" charset="0"/>
              <a:buChar char="l"/>
            </a:pP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正余弦编码器：</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可以设置比较高的细分，具有较高的分辨率</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2" name="Title 1"/>
          <p:cNvSpPr txBox="1"/>
          <p:nvPr>
            <p:custDataLst>
              <p:tags r:id="rId8"/>
            </p:custDataLst>
          </p:nvPr>
        </p:nvSpPr>
        <p:spPr>
          <a:xfrm>
            <a:off x="857885" y="200025"/>
            <a:ext cx="323405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系统选型</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Title 1"/>
          <p:cNvSpPr txBox="1"/>
          <p:nvPr>
            <p:custDataLst>
              <p:tags r:id="rId9"/>
            </p:custDataLst>
          </p:nvPr>
        </p:nvSpPr>
        <p:spPr>
          <a:xfrm>
            <a:off x="611505" y="1493520"/>
            <a:ext cx="913765" cy="156464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ctr"/>
            <a:r>
              <a:rPr lang="zh-CN" altLang="en-US" sz="1800" b="1" dirty="0">
                <a:solidFill>
                  <a:schemeClr val="accent1"/>
                </a:solidFill>
                <a:latin typeface="+mn-ea"/>
                <a:ea typeface="+mn-ea"/>
              </a:rPr>
              <a:t>编码器</a:t>
            </a:r>
            <a:endParaRPr lang="zh-CN" altLang="en-US" sz="1800" b="1" dirty="0">
              <a:solidFill>
                <a:schemeClr val="accent1"/>
              </a:solidFill>
              <a:latin typeface="+mn-ea"/>
              <a:ea typeface="+mn-ea"/>
            </a:endParaRPr>
          </a:p>
          <a:p>
            <a:pPr algn="ctr"/>
            <a:endParaRPr lang="zh-CN" altLang="en-US" sz="1800" b="1" dirty="0">
              <a:solidFill>
                <a:schemeClr val="accent1"/>
              </a:solidFill>
              <a:latin typeface="+mn-ea"/>
              <a:ea typeface="+mn-ea"/>
            </a:endParaRPr>
          </a:p>
          <a:p>
            <a:pPr algn="ctr"/>
            <a:r>
              <a:rPr lang="zh-CN" altLang="en-US" sz="1800" b="1" dirty="0">
                <a:solidFill>
                  <a:schemeClr val="accent1"/>
                </a:solidFill>
                <a:latin typeface="+mn-ea"/>
                <a:ea typeface="+mn-ea"/>
              </a:rPr>
              <a:t>选型</a:t>
            </a:r>
            <a:endParaRPr lang="zh-CN" altLang="en-US" sz="1800" b="1" dirty="0">
              <a:solidFill>
                <a:schemeClr val="accent1"/>
              </a:solidFill>
              <a:latin typeface="+mn-ea"/>
              <a:ea typeface="+mn-ea"/>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 name="Title 1"/>
          <p:cNvSpPr txBox="1"/>
          <p:nvPr>
            <p:custDataLst>
              <p:tags r:id="rId1"/>
            </p:custDataLst>
          </p:nvPr>
        </p:nvSpPr>
        <p:spPr>
          <a:xfrm>
            <a:off x="857885" y="200025"/>
            <a:ext cx="323405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系统框架</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custDataLst>
              <p:tags r:id="rId2"/>
            </p:custDataLst>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7" name="Group 7"/>
          <p:cNvGrpSpPr/>
          <p:nvPr userDrawn="1"/>
        </p:nvGrpSpPr>
        <p:grpSpPr bwMode="auto">
          <a:xfrm>
            <a:off x="323528" y="292895"/>
            <a:ext cx="390372" cy="205979"/>
            <a:chOff x="0" y="0"/>
            <a:chExt cx="1041399" cy="549275"/>
          </a:xfrm>
        </p:grpSpPr>
        <p:sp>
          <p:nvSpPr>
            <p:cNvPr id="8" name="Freeform 16"/>
            <p:cNvSpPr/>
            <p:nvPr>
              <p:custDataLst>
                <p:tags r:id="rId3"/>
              </p:custDataLst>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9" name="Freeform 17"/>
            <p:cNvSpPr/>
            <p:nvPr>
              <p:custDataLst>
                <p:tags r:id="rId4"/>
              </p:custDataLst>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10" name="Freeform 18"/>
            <p:cNvSpPr/>
            <p:nvPr>
              <p:custDataLst>
                <p:tags r:id="rId5"/>
              </p:custDataLst>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grpSp>
      <p:sp>
        <p:nvSpPr>
          <p:cNvPr id="4" name="文本框 3"/>
          <p:cNvSpPr txBox="1"/>
          <p:nvPr/>
        </p:nvSpPr>
        <p:spPr>
          <a:xfrm>
            <a:off x="521970" y="1995805"/>
            <a:ext cx="534035" cy="1337945"/>
          </a:xfrm>
          <a:prstGeom prst="rect">
            <a:avLst/>
          </a:prstGeom>
          <a:noFill/>
        </p:spPr>
        <p:txBody>
          <a:bodyPr wrap="square" rtlCol="0" anchor="t">
            <a:spAutoFit/>
          </a:bodyPr>
          <a:p>
            <a:pPr indent="0" fontAlgn="auto">
              <a:lnSpc>
                <a:spcPct val="150000"/>
              </a:lnSpc>
            </a:pPr>
            <a:r>
              <a:rPr lang="zh-CN" b="1">
                <a:solidFill>
                  <a:schemeClr val="accent1"/>
                </a:solidFill>
                <a:ea typeface="宋体" panose="02010600030101010101" pitchFamily="2" charset="-122"/>
                <a:sym typeface="+mn-ea"/>
              </a:rPr>
              <a:t>架</a:t>
            </a:r>
            <a:endParaRPr lang="zh-CN" b="1">
              <a:solidFill>
                <a:schemeClr val="accent1"/>
              </a:solidFill>
              <a:ea typeface="宋体" panose="02010600030101010101" pitchFamily="2" charset="-122"/>
              <a:sym typeface="+mn-ea"/>
            </a:endParaRPr>
          </a:p>
          <a:p>
            <a:pPr indent="0" fontAlgn="auto">
              <a:lnSpc>
                <a:spcPct val="150000"/>
              </a:lnSpc>
            </a:pPr>
            <a:r>
              <a:rPr lang="zh-CN" b="1">
                <a:solidFill>
                  <a:schemeClr val="accent1"/>
                </a:solidFill>
                <a:ea typeface="宋体" panose="02010600030101010101" pitchFamily="2" charset="-122"/>
                <a:sym typeface="+mn-ea"/>
              </a:rPr>
              <a:t>构</a:t>
            </a:r>
            <a:endParaRPr lang="zh-CN" b="1">
              <a:solidFill>
                <a:schemeClr val="accent1"/>
              </a:solidFill>
              <a:ea typeface="宋体" panose="02010600030101010101" pitchFamily="2" charset="-122"/>
              <a:sym typeface="+mn-ea"/>
            </a:endParaRPr>
          </a:p>
          <a:p>
            <a:pPr indent="0" fontAlgn="auto">
              <a:lnSpc>
                <a:spcPct val="150000"/>
              </a:lnSpc>
            </a:pPr>
            <a:r>
              <a:rPr lang="zh-CN" b="1">
                <a:solidFill>
                  <a:schemeClr val="accent1"/>
                </a:solidFill>
                <a:ea typeface="宋体" panose="02010600030101010101" pitchFamily="2" charset="-122"/>
                <a:sym typeface="+mn-ea"/>
              </a:rPr>
              <a:t>图</a:t>
            </a:r>
            <a:endParaRPr lang="zh-CN" sz="1200" b="1" dirty="0" smtClean="0">
              <a:solidFill>
                <a:schemeClr val="accent1"/>
              </a:solidFill>
              <a:latin typeface="微软雅黑" panose="020B0503020204020204" pitchFamily="34" charset="-122"/>
              <a:ea typeface="宋体" panose="02010600030101010101" pitchFamily="2" charset="-122"/>
              <a:sym typeface="+mn-ea"/>
            </a:endParaRPr>
          </a:p>
        </p:txBody>
      </p:sp>
      <p:pic>
        <p:nvPicPr>
          <p:cNvPr id="2" name="图片 1"/>
          <p:cNvPicPr>
            <a:picLocks noChangeAspect="1"/>
          </p:cNvPicPr>
          <p:nvPr/>
        </p:nvPicPr>
        <p:blipFill>
          <a:blip r:embed="rId6"/>
          <a:stretch>
            <a:fillRect/>
          </a:stretch>
        </p:blipFill>
        <p:spPr>
          <a:xfrm>
            <a:off x="1018540" y="749300"/>
            <a:ext cx="7537450" cy="4362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 name="Title 1"/>
          <p:cNvSpPr txBox="1"/>
          <p:nvPr>
            <p:custDataLst>
              <p:tags r:id="rId1"/>
            </p:custDataLst>
          </p:nvPr>
        </p:nvSpPr>
        <p:spPr>
          <a:xfrm>
            <a:off x="857885" y="200025"/>
            <a:ext cx="323405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系统框架</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custDataLst>
              <p:tags r:id="rId2"/>
            </p:custDataLst>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7" name="Group 7"/>
          <p:cNvGrpSpPr/>
          <p:nvPr userDrawn="1"/>
        </p:nvGrpSpPr>
        <p:grpSpPr bwMode="auto">
          <a:xfrm>
            <a:off x="323528" y="292895"/>
            <a:ext cx="390372" cy="205979"/>
            <a:chOff x="0" y="0"/>
            <a:chExt cx="1041399" cy="549275"/>
          </a:xfrm>
        </p:grpSpPr>
        <p:sp>
          <p:nvSpPr>
            <p:cNvPr id="8" name="Freeform 16"/>
            <p:cNvSpPr/>
            <p:nvPr>
              <p:custDataLst>
                <p:tags r:id="rId3"/>
              </p:custDataLst>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9" name="Freeform 17"/>
            <p:cNvSpPr/>
            <p:nvPr>
              <p:custDataLst>
                <p:tags r:id="rId4"/>
              </p:custDataLst>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10" name="Freeform 18"/>
            <p:cNvSpPr/>
            <p:nvPr>
              <p:custDataLst>
                <p:tags r:id="rId5"/>
              </p:custDataLst>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grpSp>
      <p:sp>
        <p:nvSpPr>
          <p:cNvPr id="4" name="文本框 3"/>
          <p:cNvSpPr txBox="1"/>
          <p:nvPr/>
        </p:nvSpPr>
        <p:spPr>
          <a:xfrm>
            <a:off x="593725" y="1995805"/>
            <a:ext cx="534035" cy="1337945"/>
          </a:xfrm>
          <a:prstGeom prst="rect">
            <a:avLst/>
          </a:prstGeom>
          <a:noFill/>
        </p:spPr>
        <p:txBody>
          <a:bodyPr wrap="square" rtlCol="0" anchor="t">
            <a:spAutoFit/>
          </a:bodyPr>
          <a:p>
            <a:pPr indent="0" fontAlgn="auto">
              <a:lnSpc>
                <a:spcPct val="150000"/>
              </a:lnSpc>
            </a:pPr>
            <a:r>
              <a:rPr lang="zh-CN" b="1">
                <a:solidFill>
                  <a:schemeClr val="accent1"/>
                </a:solidFill>
                <a:ea typeface="宋体" panose="02010600030101010101" pitchFamily="2" charset="-122"/>
                <a:sym typeface="+mn-ea"/>
              </a:rPr>
              <a:t>接口</a:t>
            </a:r>
            <a:endParaRPr lang="zh-CN" b="1">
              <a:solidFill>
                <a:schemeClr val="accent1"/>
              </a:solidFill>
              <a:ea typeface="宋体" panose="02010600030101010101" pitchFamily="2" charset="-122"/>
              <a:sym typeface="+mn-ea"/>
            </a:endParaRPr>
          </a:p>
          <a:p>
            <a:pPr indent="0" fontAlgn="auto">
              <a:lnSpc>
                <a:spcPct val="150000"/>
              </a:lnSpc>
            </a:pPr>
            <a:r>
              <a:rPr lang="zh-CN" b="1">
                <a:solidFill>
                  <a:schemeClr val="accent1"/>
                </a:solidFill>
                <a:ea typeface="宋体" panose="02010600030101010101" pitchFamily="2" charset="-122"/>
                <a:sym typeface="+mn-ea"/>
              </a:rPr>
              <a:t>图</a:t>
            </a:r>
            <a:endParaRPr lang="zh-CN" sz="1200" b="1" dirty="0" smtClean="0">
              <a:solidFill>
                <a:schemeClr val="accent1"/>
              </a:solidFill>
              <a:latin typeface="微软雅黑" panose="020B0503020204020204" pitchFamily="34" charset="-122"/>
              <a:ea typeface="宋体" panose="02010600030101010101" pitchFamily="2" charset="-122"/>
              <a:sym typeface="+mn-ea"/>
            </a:endParaRPr>
          </a:p>
        </p:txBody>
      </p:sp>
      <p:pic>
        <p:nvPicPr>
          <p:cNvPr id="6" name="图片 5"/>
          <p:cNvPicPr>
            <a:picLocks noChangeAspect="1"/>
          </p:cNvPicPr>
          <p:nvPr/>
        </p:nvPicPr>
        <p:blipFill>
          <a:blip r:embed="rId6"/>
          <a:stretch>
            <a:fillRect/>
          </a:stretch>
        </p:blipFill>
        <p:spPr>
          <a:xfrm>
            <a:off x="1610360" y="795020"/>
            <a:ext cx="5636895" cy="42360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 name="Title 1"/>
          <p:cNvSpPr txBox="1"/>
          <p:nvPr>
            <p:custDataLst>
              <p:tags r:id="rId1"/>
            </p:custDataLst>
          </p:nvPr>
        </p:nvSpPr>
        <p:spPr>
          <a:xfrm>
            <a:off x="857885" y="200025"/>
            <a:ext cx="323405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器件及线缆选型</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custDataLst>
              <p:tags r:id="rId2"/>
            </p:custDataLst>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7" name="Group 7"/>
          <p:cNvGrpSpPr/>
          <p:nvPr userDrawn="1"/>
        </p:nvGrpSpPr>
        <p:grpSpPr bwMode="auto">
          <a:xfrm>
            <a:off x="323528" y="292895"/>
            <a:ext cx="390372" cy="205979"/>
            <a:chOff x="0" y="0"/>
            <a:chExt cx="1041399" cy="549275"/>
          </a:xfrm>
        </p:grpSpPr>
        <p:sp>
          <p:nvSpPr>
            <p:cNvPr id="8" name="Freeform 16"/>
            <p:cNvSpPr/>
            <p:nvPr>
              <p:custDataLst>
                <p:tags r:id="rId3"/>
              </p:custDataLst>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9" name="Freeform 17"/>
            <p:cNvSpPr/>
            <p:nvPr>
              <p:custDataLst>
                <p:tags r:id="rId4"/>
              </p:custDataLst>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10" name="Freeform 18"/>
            <p:cNvSpPr/>
            <p:nvPr>
              <p:custDataLst>
                <p:tags r:id="rId5"/>
              </p:custDataLst>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grpSp>
      <p:pic>
        <p:nvPicPr>
          <p:cNvPr id="2" name="图片 1"/>
          <p:cNvPicPr>
            <a:picLocks noChangeAspect="1"/>
          </p:cNvPicPr>
          <p:nvPr/>
        </p:nvPicPr>
        <p:blipFill>
          <a:blip r:embed="rId6"/>
          <a:stretch>
            <a:fillRect/>
          </a:stretch>
        </p:blipFill>
        <p:spPr>
          <a:xfrm>
            <a:off x="584835" y="875030"/>
            <a:ext cx="8118475" cy="360299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 name="Title 1"/>
          <p:cNvSpPr txBox="1"/>
          <p:nvPr>
            <p:custDataLst>
              <p:tags r:id="rId1"/>
            </p:custDataLst>
          </p:nvPr>
        </p:nvSpPr>
        <p:spPr>
          <a:xfrm>
            <a:off x="857885" y="200025"/>
            <a:ext cx="323405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器件及线缆选型</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custDataLst>
              <p:tags r:id="rId2"/>
            </p:custDataLst>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7" name="Group 7"/>
          <p:cNvGrpSpPr/>
          <p:nvPr userDrawn="1"/>
        </p:nvGrpSpPr>
        <p:grpSpPr bwMode="auto">
          <a:xfrm>
            <a:off x="323528" y="292895"/>
            <a:ext cx="390372" cy="205979"/>
            <a:chOff x="0" y="0"/>
            <a:chExt cx="1041399" cy="549275"/>
          </a:xfrm>
        </p:grpSpPr>
        <p:sp>
          <p:nvSpPr>
            <p:cNvPr id="8" name="Freeform 16"/>
            <p:cNvSpPr/>
            <p:nvPr>
              <p:custDataLst>
                <p:tags r:id="rId3"/>
              </p:custDataLst>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9" name="Freeform 17"/>
            <p:cNvSpPr/>
            <p:nvPr>
              <p:custDataLst>
                <p:tags r:id="rId4"/>
              </p:custDataLst>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10" name="Freeform 18"/>
            <p:cNvSpPr/>
            <p:nvPr>
              <p:custDataLst>
                <p:tags r:id="rId5"/>
              </p:custDataLst>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grpSp>
      <p:pic>
        <p:nvPicPr>
          <p:cNvPr id="4" name="图片 3"/>
          <p:cNvPicPr>
            <a:picLocks noChangeAspect="1"/>
          </p:cNvPicPr>
          <p:nvPr/>
        </p:nvPicPr>
        <p:blipFill>
          <a:blip r:embed="rId6"/>
          <a:stretch>
            <a:fillRect/>
          </a:stretch>
        </p:blipFill>
        <p:spPr>
          <a:xfrm>
            <a:off x="669925" y="871220"/>
            <a:ext cx="8054340" cy="355727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42" name="组合 41"/>
          <p:cNvGrpSpPr/>
          <p:nvPr/>
        </p:nvGrpSpPr>
        <p:grpSpPr>
          <a:xfrm>
            <a:off x="0" y="1651830"/>
            <a:ext cx="9144000" cy="1814777"/>
            <a:chOff x="170694" y="177982"/>
            <a:chExt cx="3936004"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4" cy="6119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a:solidFill>
                    <a:schemeClr val="bg1">
                      <a:lumMod val="95000"/>
                    </a:schemeClr>
                  </a:solidFill>
                  <a:latin typeface="Impact" panose="020B0806030902050204" pitchFamily="34" charset="0"/>
                </a:rPr>
                <a:t>01</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978150" y="2261870"/>
            <a:ext cx="5412105" cy="622300"/>
          </a:xfrm>
          <a:prstGeom prst="rect">
            <a:avLst/>
          </a:prstGeom>
          <a:noFill/>
        </p:spPr>
        <p:txBody>
          <a:bodyPr wrap="square" lIns="68584" tIns="34291" rIns="68584" bIns="34291" rtlCol="0">
            <a:spAutoFit/>
          </a:bodyPr>
          <a:lstStyle/>
          <a:p>
            <a:r>
              <a:rPr lang="zh-CN" altLang="en-US" sz="3600" b="1" dirty="0">
                <a:solidFill>
                  <a:schemeClr val="bg1"/>
                </a:solidFill>
                <a:latin typeface="微软雅黑" panose="020B0503020204020204" pitchFamily="34" charset="-122"/>
                <a:ea typeface="微软雅黑" panose="020B0503020204020204" pitchFamily="34" charset="-122"/>
              </a:rPr>
              <a:t>组员介绍</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5940152" y="1274820"/>
            <a:ext cx="432048" cy="432834"/>
            <a:chOff x="6084168" y="1274820"/>
            <a:chExt cx="432048" cy="432834"/>
          </a:xfrm>
        </p:grpSpPr>
        <p:sp>
          <p:nvSpPr>
            <p:cNvPr id="14"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9"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6" name="组合 5"/>
          <p:cNvGrpSpPr/>
          <p:nvPr/>
        </p:nvGrpSpPr>
        <p:grpSpPr>
          <a:xfrm>
            <a:off x="4644008" y="1275213"/>
            <a:ext cx="432048" cy="432048"/>
            <a:chOff x="4788024" y="1275213"/>
            <a:chExt cx="432048" cy="432048"/>
          </a:xfrm>
        </p:grpSpPr>
        <p:sp>
          <p:nvSpPr>
            <p:cNvPr id="17"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0"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9" name="组合 8"/>
          <p:cNvGrpSpPr/>
          <p:nvPr/>
        </p:nvGrpSpPr>
        <p:grpSpPr>
          <a:xfrm>
            <a:off x="5292080" y="1274820"/>
            <a:ext cx="432833" cy="432834"/>
            <a:chOff x="5436096" y="1274820"/>
            <a:chExt cx="432833" cy="432834"/>
          </a:xfrm>
        </p:grpSpPr>
        <p:sp>
          <p:nvSpPr>
            <p:cNvPr id="25"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1"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4" name="组合 3"/>
          <p:cNvGrpSpPr/>
          <p:nvPr/>
        </p:nvGrpSpPr>
        <p:grpSpPr>
          <a:xfrm>
            <a:off x="3347864" y="1274820"/>
            <a:ext cx="432833" cy="432834"/>
            <a:chOff x="3491880" y="1274820"/>
            <a:chExt cx="432833" cy="432834"/>
          </a:xfrm>
        </p:grpSpPr>
        <p:sp>
          <p:nvSpPr>
            <p:cNvPr id="11"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2"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5" name="组合 4"/>
          <p:cNvGrpSpPr/>
          <p:nvPr/>
        </p:nvGrpSpPr>
        <p:grpSpPr>
          <a:xfrm>
            <a:off x="3995936" y="1274820"/>
            <a:ext cx="432833" cy="432834"/>
            <a:chOff x="4139952" y="1274820"/>
            <a:chExt cx="432833" cy="432834"/>
          </a:xfrm>
        </p:grpSpPr>
        <p:sp>
          <p:nvSpPr>
            <p:cNvPr id="24"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42" name="组合 41"/>
          <p:cNvGrpSpPr/>
          <p:nvPr/>
        </p:nvGrpSpPr>
        <p:grpSpPr>
          <a:xfrm>
            <a:off x="0" y="1651830"/>
            <a:ext cx="9144000" cy="1814777"/>
            <a:chOff x="170694" y="177982"/>
            <a:chExt cx="3936004"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4" cy="6119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241"/>
            </a:xfrm>
            <a:prstGeom prst="rect">
              <a:avLst/>
            </a:prstGeom>
            <a:noFill/>
          </p:spPr>
          <p:txBody>
            <a:bodyPr wrap="square" lIns="68580" tIns="34290" rIns="68580" bIns="34290" rtlCol="0">
              <a:spAutoFit/>
            </a:bodyPr>
            <a:lstStyle/>
            <a:p>
              <a:r>
                <a:rPr lang="en-US" altLang="zh-CN" sz="8000" dirty="0">
                  <a:solidFill>
                    <a:schemeClr val="bg1">
                      <a:lumMod val="95000"/>
                    </a:schemeClr>
                  </a:solidFill>
                  <a:latin typeface="Impact" panose="020B0806030902050204" pitchFamily="34" charset="0"/>
                </a:rPr>
                <a:t>05</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978150" y="2261870"/>
            <a:ext cx="5412105" cy="622300"/>
          </a:xfrm>
          <a:prstGeom prst="rect">
            <a:avLst/>
          </a:prstGeom>
          <a:noFill/>
        </p:spPr>
        <p:txBody>
          <a:bodyPr wrap="square" lIns="68584" tIns="34291" rIns="68584" bIns="34291" rtlCol="0">
            <a:spAutoFit/>
          </a:bodyPr>
          <a:lstStyle/>
          <a:p>
            <a:r>
              <a:rPr lang="zh-CN" altLang="en-US" sz="3600" b="1" dirty="0">
                <a:solidFill>
                  <a:schemeClr val="bg1"/>
                </a:solidFill>
                <a:latin typeface="微软雅黑" panose="020B0503020204020204" pitchFamily="34" charset="-122"/>
                <a:ea typeface="微软雅黑" panose="020B0503020204020204" pitchFamily="34" charset="-122"/>
              </a:rPr>
              <a:t>总</a:t>
            </a:r>
            <a:r>
              <a:rPr lang="en-US" altLang="zh-CN" sz="3600" b="1" dirty="0">
                <a:solidFill>
                  <a:schemeClr val="bg1"/>
                </a:solidFill>
                <a:latin typeface="微软雅黑" panose="020B0503020204020204" pitchFamily="34" charset="-122"/>
                <a:ea typeface="微软雅黑" panose="020B0503020204020204" pitchFamily="34" charset="-122"/>
              </a:rPr>
              <a:t> </a:t>
            </a:r>
            <a:r>
              <a:rPr lang="zh-CN" altLang="en-US" sz="3600" b="1" dirty="0">
                <a:solidFill>
                  <a:schemeClr val="bg1"/>
                </a:solidFill>
                <a:latin typeface="微软雅黑" panose="020B0503020204020204" pitchFamily="34" charset="-122"/>
                <a:ea typeface="微软雅黑" panose="020B0503020204020204" pitchFamily="34" charset="-122"/>
              </a:rPr>
              <a:t>结</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5940152" y="1274820"/>
            <a:ext cx="432048" cy="432834"/>
            <a:chOff x="6084168" y="1274820"/>
            <a:chExt cx="432048" cy="432834"/>
          </a:xfrm>
        </p:grpSpPr>
        <p:sp>
          <p:nvSpPr>
            <p:cNvPr id="14"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9"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6" name="组合 5"/>
          <p:cNvGrpSpPr/>
          <p:nvPr/>
        </p:nvGrpSpPr>
        <p:grpSpPr>
          <a:xfrm>
            <a:off x="4644008" y="1275213"/>
            <a:ext cx="432048" cy="432048"/>
            <a:chOff x="4788024" y="1275213"/>
            <a:chExt cx="432048" cy="432048"/>
          </a:xfrm>
        </p:grpSpPr>
        <p:sp>
          <p:nvSpPr>
            <p:cNvPr id="17"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0"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9" name="组合 8"/>
          <p:cNvGrpSpPr/>
          <p:nvPr/>
        </p:nvGrpSpPr>
        <p:grpSpPr>
          <a:xfrm>
            <a:off x="5292080" y="1274820"/>
            <a:ext cx="432833" cy="432834"/>
            <a:chOff x="5436096" y="1274820"/>
            <a:chExt cx="432833" cy="432834"/>
          </a:xfrm>
        </p:grpSpPr>
        <p:sp>
          <p:nvSpPr>
            <p:cNvPr id="25"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1"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4" name="组合 3"/>
          <p:cNvGrpSpPr/>
          <p:nvPr/>
        </p:nvGrpSpPr>
        <p:grpSpPr>
          <a:xfrm>
            <a:off x="3347864" y="1274820"/>
            <a:ext cx="432833" cy="432834"/>
            <a:chOff x="3491880" y="1274820"/>
            <a:chExt cx="432833" cy="432834"/>
          </a:xfrm>
        </p:grpSpPr>
        <p:sp>
          <p:nvSpPr>
            <p:cNvPr id="11"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2"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5" name="组合 4"/>
          <p:cNvGrpSpPr/>
          <p:nvPr/>
        </p:nvGrpSpPr>
        <p:grpSpPr>
          <a:xfrm>
            <a:off x="3995936" y="1274820"/>
            <a:ext cx="432833" cy="432834"/>
            <a:chOff x="4139952" y="1274820"/>
            <a:chExt cx="432833" cy="432834"/>
          </a:xfrm>
        </p:grpSpPr>
        <p:sp>
          <p:nvSpPr>
            <p:cNvPr id="24"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 name="Title 1"/>
          <p:cNvSpPr txBox="1"/>
          <p:nvPr>
            <p:custDataLst>
              <p:tags r:id="rId1"/>
            </p:custDataLst>
          </p:nvPr>
        </p:nvSpPr>
        <p:spPr>
          <a:xfrm>
            <a:off x="857885" y="200025"/>
            <a:ext cx="323405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优势分析</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custDataLst>
              <p:tags r:id="rId2"/>
            </p:custDataLst>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7" name="Group 7"/>
          <p:cNvGrpSpPr/>
          <p:nvPr userDrawn="1"/>
        </p:nvGrpSpPr>
        <p:grpSpPr bwMode="auto">
          <a:xfrm>
            <a:off x="323528" y="292895"/>
            <a:ext cx="390372" cy="205979"/>
            <a:chOff x="0" y="0"/>
            <a:chExt cx="1041399" cy="549275"/>
          </a:xfrm>
        </p:grpSpPr>
        <p:sp>
          <p:nvSpPr>
            <p:cNvPr id="8" name="Freeform 16"/>
            <p:cNvSpPr/>
            <p:nvPr>
              <p:custDataLst>
                <p:tags r:id="rId3"/>
              </p:custDataLst>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9" name="Freeform 17"/>
            <p:cNvSpPr/>
            <p:nvPr>
              <p:custDataLst>
                <p:tags r:id="rId4"/>
              </p:custDataLst>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10" name="Freeform 18"/>
            <p:cNvSpPr/>
            <p:nvPr>
              <p:custDataLst>
                <p:tags r:id="rId5"/>
              </p:custDataLst>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grpSp>
      <p:pic>
        <p:nvPicPr>
          <p:cNvPr id="2" name="图片 1"/>
          <p:cNvPicPr>
            <a:picLocks noChangeAspect="1"/>
          </p:cNvPicPr>
          <p:nvPr>
            <p:custDataLst>
              <p:tags r:id="rId6"/>
            </p:custDataLst>
          </p:nvPr>
        </p:nvPicPr>
        <p:blipFill>
          <a:blip r:embed="rId7"/>
          <a:stretch>
            <a:fillRect/>
          </a:stretch>
        </p:blipFill>
        <p:spPr>
          <a:xfrm>
            <a:off x="1330325" y="681355"/>
            <a:ext cx="1675765" cy="1150620"/>
          </a:xfrm>
          <a:prstGeom prst="rect">
            <a:avLst/>
          </a:prstGeom>
        </p:spPr>
      </p:pic>
      <p:pic>
        <p:nvPicPr>
          <p:cNvPr id="12" name="图片 11"/>
          <p:cNvPicPr>
            <a:picLocks noChangeAspect="1"/>
          </p:cNvPicPr>
          <p:nvPr/>
        </p:nvPicPr>
        <p:blipFill>
          <a:blip r:embed="rId8"/>
          <a:stretch>
            <a:fillRect/>
          </a:stretch>
        </p:blipFill>
        <p:spPr>
          <a:xfrm>
            <a:off x="5848985" y="681355"/>
            <a:ext cx="1404620" cy="1038225"/>
          </a:xfrm>
          <a:prstGeom prst="rect">
            <a:avLst/>
          </a:prstGeom>
        </p:spPr>
      </p:pic>
      <p:pic>
        <p:nvPicPr>
          <p:cNvPr id="13" name="图片 12"/>
          <p:cNvPicPr>
            <a:picLocks noChangeAspect="1"/>
          </p:cNvPicPr>
          <p:nvPr>
            <p:custDataLst>
              <p:tags r:id="rId9"/>
            </p:custDataLst>
          </p:nvPr>
        </p:nvPicPr>
        <p:blipFill>
          <a:blip r:embed="rId10"/>
          <a:stretch>
            <a:fillRect/>
          </a:stretch>
        </p:blipFill>
        <p:spPr>
          <a:xfrm>
            <a:off x="971550" y="1636395"/>
            <a:ext cx="6969760" cy="34671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6" name="Time Will Tell.mp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9234781" y="0"/>
            <a:ext cx="336542" cy="336420"/>
          </a:xfrm>
          <a:prstGeom prst="rect">
            <a:avLst/>
          </a:prstGeom>
        </p:spPr>
      </p:pic>
      <p:sp>
        <p:nvSpPr>
          <p:cNvPr id="15" name="矩形 14"/>
          <p:cNvSpPr/>
          <p:nvPr/>
        </p:nvSpPr>
        <p:spPr>
          <a:xfrm>
            <a:off x="2411761" y="1285589"/>
            <a:ext cx="6732240" cy="1934233"/>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平行四边形 13"/>
          <p:cNvSpPr/>
          <p:nvPr/>
        </p:nvSpPr>
        <p:spPr>
          <a:xfrm>
            <a:off x="-635" y="1285875"/>
            <a:ext cx="3441065" cy="2366010"/>
          </a:xfrm>
          <a:prstGeom prst="parallelogram">
            <a:avLst/>
          </a:prstGeom>
          <a:blipFill dpi="0" rotWithShape="0">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 name="Rectangle 3"/>
          <p:cNvSpPr txBox="1">
            <a:spLocks noChangeArrowheads="1"/>
          </p:cNvSpPr>
          <p:nvPr/>
        </p:nvSpPr>
        <p:spPr>
          <a:xfrm>
            <a:off x="3269543" y="1797782"/>
            <a:ext cx="5671494" cy="5024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zh-CN" altLang="en-US" sz="4800" b="1" dirty="0">
                <a:solidFill>
                  <a:schemeClr val="bg1"/>
                </a:solidFill>
                <a:latin typeface="微软雅黑" panose="020B0503020204020204" pitchFamily="34" charset="-122"/>
                <a:ea typeface="微软雅黑" panose="020B0503020204020204" pitchFamily="34" charset="-122"/>
              </a:rPr>
              <a:t>谢谢聆听</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cxnSp>
        <p:nvCxnSpPr>
          <p:cNvPr id="46" name="直接连接符 5"/>
          <p:cNvCxnSpPr>
            <a:cxnSpLocks noChangeShapeType="1"/>
          </p:cNvCxnSpPr>
          <p:nvPr/>
        </p:nvCxnSpPr>
        <p:spPr bwMode="auto">
          <a:xfrm flipH="1">
            <a:off x="3359304" y="2427734"/>
            <a:ext cx="5491972" cy="0"/>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6" name="文本框 75"/>
          <p:cNvSpPr txBox="1"/>
          <p:nvPr/>
        </p:nvSpPr>
        <p:spPr>
          <a:xfrm>
            <a:off x="3337503" y="3394635"/>
            <a:ext cx="1872208" cy="245745"/>
          </a:xfrm>
          <a:prstGeom prst="rect">
            <a:avLst/>
          </a:prstGeom>
          <a:noFill/>
        </p:spPr>
        <p:txBody>
          <a:bodyPr wrap="square" lIns="0" tIns="0" rIns="0" bIns="0" rtlCol="0">
            <a:spAutoFit/>
          </a:bodyPr>
          <a:lstStyle/>
          <a:p>
            <a:r>
              <a:rPr lang="zh-CN" altLang="en-US" sz="1600" b="1" dirty="0">
                <a:solidFill>
                  <a:srgbClr val="005DA2"/>
                </a:solidFill>
                <a:latin typeface="微软雅黑" panose="020B0503020204020204" pitchFamily="34" charset="-122"/>
                <a:ea typeface="微软雅黑" panose="020B0503020204020204" pitchFamily="34" charset="-122"/>
              </a:rPr>
              <a:t>汇报人：金石</a:t>
            </a:r>
            <a:r>
              <a:rPr lang="en-US" altLang="zh-CN" sz="1600" b="1" dirty="0">
                <a:solidFill>
                  <a:srgbClr val="005DA2"/>
                </a:solidFill>
                <a:latin typeface="微软雅黑" panose="020B0503020204020204" pitchFamily="34" charset="-122"/>
                <a:ea typeface="微软雅黑" panose="020B0503020204020204" pitchFamily="34" charset="-122"/>
              </a:rPr>
              <a:t>E</a:t>
            </a:r>
            <a:r>
              <a:rPr lang="zh-CN" altLang="en-US" sz="1600" b="1" dirty="0">
                <a:solidFill>
                  <a:srgbClr val="005DA2"/>
                </a:solidFill>
                <a:latin typeface="微软雅黑" panose="020B0503020204020204" pitchFamily="34" charset="-122"/>
                <a:ea typeface="微软雅黑" panose="020B0503020204020204" pitchFamily="34" charset="-122"/>
              </a:rPr>
              <a:t>组</a:t>
            </a:r>
            <a:endParaRPr lang="zh-CN" altLang="en-US" sz="1600" b="1" dirty="0">
              <a:solidFill>
                <a:srgbClr val="005DA2"/>
              </a:solidFill>
              <a:latin typeface="微软雅黑" panose="020B0503020204020204" pitchFamily="34" charset="-122"/>
              <a:ea typeface="微软雅黑" panose="020B0503020204020204" pitchFamily="34" charset="-122"/>
            </a:endParaRPr>
          </a:p>
        </p:txBody>
      </p:sp>
      <p:sp>
        <p:nvSpPr>
          <p:cNvPr id="77" name="文本框 76"/>
          <p:cNvSpPr txBox="1"/>
          <p:nvPr/>
        </p:nvSpPr>
        <p:spPr>
          <a:xfrm>
            <a:off x="5783364" y="3384760"/>
            <a:ext cx="1872208" cy="245745"/>
          </a:xfrm>
          <a:prstGeom prst="rect">
            <a:avLst/>
          </a:prstGeom>
          <a:noFill/>
        </p:spPr>
        <p:txBody>
          <a:bodyPr wrap="square" lIns="0" tIns="0" rIns="0" bIns="0" rtlCol="0">
            <a:spAutoFit/>
          </a:bodyPr>
          <a:lstStyle/>
          <a:p>
            <a:r>
              <a:rPr lang="zh-CN" altLang="en-US" sz="1600" b="1" dirty="0">
                <a:solidFill>
                  <a:srgbClr val="005DA2"/>
                </a:solidFill>
                <a:latin typeface="微软雅黑" panose="020B0503020204020204" pitchFamily="34" charset="-122"/>
                <a:ea typeface="微软雅黑" panose="020B0503020204020204" pitchFamily="34" charset="-122"/>
              </a:rPr>
              <a:t>时间</a:t>
            </a:r>
            <a:r>
              <a:rPr lang="zh-CN" altLang="en-US" sz="1600" b="1" dirty="0" smtClean="0">
                <a:solidFill>
                  <a:srgbClr val="005DA2"/>
                </a:solidFill>
                <a:latin typeface="微软雅黑" panose="020B0503020204020204" pitchFamily="34" charset="-122"/>
                <a:ea typeface="微软雅黑" panose="020B0503020204020204" pitchFamily="34" charset="-122"/>
              </a:rPr>
              <a:t>：</a:t>
            </a:r>
            <a:r>
              <a:rPr lang="en-US" altLang="zh-CN" sz="1600" b="1" dirty="0" smtClean="0">
                <a:solidFill>
                  <a:srgbClr val="005DA2"/>
                </a:solidFill>
                <a:latin typeface="微软雅黑" panose="020B0503020204020204" pitchFamily="34" charset="-122"/>
                <a:ea typeface="微软雅黑" panose="020B0503020204020204" pitchFamily="34" charset="-122"/>
              </a:rPr>
              <a:t>2023.12.6</a:t>
            </a:r>
            <a:endParaRPr lang="zh-CN" altLang="en-US" sz="1600" b="1" dirty="0">
              <a:solidFill>
                <a:srgbClr val="005DA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2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Shape 1787"/>
          <p:cNvSpPr/>
          <p:nvPr/>
        </p:nvSpPr>
        <p:spPr>
          <a:xfrm>
            <a:off x="4596246" y="1183384"/>
            <a:ext cx="1" cy="1022660"/>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p>
        </p:txBody>
      </p:sp>
      <p:sp>
        <p:nvSpPr>
          <p:cNvPr id="3" name="Shape 1785"/>
          <p:cNvSpPr/>
          <p:nvPr/>
        </p:nvSpPr>
        <p:spPr>
          <a:xfrm>
            <a:off x="4596246" y="1183385"/>
            <a:ext cx="3103813" cy="1017139"/>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p>
        </p:txBody>
      </p:sp>
      <p:sp>
        <p:nvSpPr>
          <p:cNvPr id="4" name="Shape 1786"/>
          <p:cNvSpPr/>
          <p:nvPr/>
        </p:nvSpPr>
        <p:spPr>
          <a:xfrm>
            <a:off x="4600697" y="1183384"/>
            <a:ext cx="1561255" cy="1017140"/>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p>
        </p:txBody>
      </p:sp>
      <p:sp>
        <p:nvSpPr>
          <p:cNvPr id="5" name="Shape 1788"/>
          <p:cNvSpPr/>
          <p:nvPr/>
        </p:nvSpPr>
        <p:spPr>
          <a:xfrm flipH="1">
            <a:off x="3041579" y="1183384"/>
            <a:ext cx="1555238" cy="1011620"/>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p>
        </p:txBody>
      </p:sp>
      <p:sp>
        <p:nvSpPr>
          <p:cNvPr id="6" name="Shape 1789"/>
          <p:cNvSpPr/>
          <p:nvPr/>
        </p:nvSpPr>
        <p:spPr>
          <a:xfrm flipH="1">
            <a:off x="1486914" y="1183384"/>
            <a:ext cx="3109333" cy="1022660"/>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p>
        </p:txBody>
      </p:sp>
      <p:sp>
        <p:nvSpPr>
          <p:cNvPr id="7" name="Shape 1794"/>
          <p:cNvSpPr/>
          <p:nvPr/>
        </p:nvSpPr>
        <p:spPr>
          <a:xfrm>
            <a:off x="786436" y="2014230"/>
            <a:ext cx="1419101" cy="441752"/>
          </a:xfrm>
          <a:prstGeom prst="roundRect">
            <a:avLst>
              <a:gd name="adj" fmla="val 50000"/>
            </a:avLst>
          </a:prstGeom>
          <a:solidFill>
            <a:schemeClr val="accent1"/>
          </a:solidFill>
          <a:ln w="12700">
            <a:miter lim="400000"/>
          </a:ln>
        </p:spPr>
        <p:txBody>
          <a:bodyPr lIns="14288" tIns="14288" rIns="14288" bIns="14288" anchor="ctr"/>
          <a:lstStyle/>
          <a:p>
            <a:pPr lvl="0"/>
            <a:endParaRPr sz="1600"/>
          </a:p>
        </p:txBody>
      </p:sp>
      <p:sp>
        <p:nvSpPr>
          <p:cNvPr id="8" name="Shape 1796"/>
          <p:cNvSpPr/>
          <p:nvPr/>
        </p:nvSpPr>
        <p:spPr>
          <a:xfrm>
            <a:off x="2333322" y="2014230"/>
            <a:ext cx="1419101" cy="441752"/>
          </a:xfrm>
          <a:prstGeom prst="roundRect">
            <a:avLst>
              <a:gd name="adj" fmla="val 50000"/>
            </a:avLst>
          </a:prstGeom>
          <a:solidFill>
            <a:schemeClr val="accent1"/>
          </a:solidFill>
          <a:ln w="12700">
            <a:miter lim="400000"/>
          </a:ln>
        </p:spPr>
        <p:txBody>
          <a:bodyPr lIns="14288" tIns="14288" rIns="14288" bIns="14288" anchor="ctr"/>
          <a:lstStyle/>
          <a:p>
            <a:pPr lvl="0"/>
            <a:endParaRPr sz="1600"/>
          </a:p>
        </p:txBody>
      </p:sp>
      <p:sp>
        <p:nvSpPr>
          <p:cNvPr id="9" name="Shape 1798"/>
          <p:cNvSpPr/>
          <p:nvPr/>
        </p:nvSpPr>
        <p:spPr>
          <a:xfrm>
            <a:off x="3869332" y="2014230"/>
            <a:ext cx="1419101" cy="441752"/>
          </a:xfrm>
          <a:prstGeom prst="roundRect">
            <a:avLst>
              <a:gd name="adj" fmla="val 50000"/>
            </a:avLst>
          </a:prstGeom>
          <a:solidFill>
            <a:schemeClr val="accent1"/>
          </a:solidFill>
          <a:ln w="12700">
            <a:miter lim="400000"/>
          </a:ln>
        </p:spPr>
        <p:txBody>
          <a:bodyPr lIns="14288" tIns="14288" rIns="14288" bIns="14288" anchor="ctr"/>
          <a:lstStyle/>
          <a:p>
            <a:pPr lvl="0"/>
            <a:endParaRPr sz="1600"/>
          </a:p>
        </p:txBody>
      </p:sp>
      <p:sp>
        <p:nvSpPr>
          <p:cNvPr id="10" name="Shape 1800"/>
          <p:cNvSpPr/>
          <p:nvPr/>
        </p:nvSpPr>
        <p:spPr>
          <a:xfrm>
            <a:off x="5385871" y="2014230"/>
            <a:ext cx="1419101" cy="441752"/>
          </a:xfrm>
          <a:prstGeom prst="roundRect">
            <a:avLst>
              <a:gd name="adj" fmla="val 50000"/>
            </a:avLst>
          </a:prstGeom>
          <a:solidFill>
            <a:schemeClr val="accent1"/>
          </a:solidFill>
          <a:ln w="12700">
            <a:miter lim="400000"/>
          </a:ln>
        </p:spPr>
        <p:txBody>
          <a:bodyPr lIns="14288" tIns="14288" rIns="14288" bIns="14288" anchor="ctr"/>
          <a:lstStyle/>
          <a:p>
            <a:pPr lvl="0"/>
            <a:endParaRPr sz="1600"/>
          </a:p>
        </p:txBody>
      </p:sp>
      <p:sp>
        <p:nvSpPr>
          <p:cNvPr id="11" name="Shape 1802"/>
          <p:cNvSpPr/>
          <p:nvPr/>
        </p:nvSpPr>
        <p:spPr>
          <a:xfrm>
            <a:off x="6920708" y="2014230"/>
            <a:ext cx="1419101" cy="441752"/>
          </a:xfrm>
          <a:prstGeom prst="roundRect">
            <a:avLst>
              <a:gd name="adj" fmla="val 50000"/>
            </a:avLst>
          </a:prstGeom>
          <a:solidFill>
            <a:schemeClr val="accent1"/>
          </a:solidFill>
          <a:ln w="12700">
            <a:miter lim="400000"/>
          </a:ln>
        </p:spPr>
        <p:txBody>
          <a:bodyPr lIns="14288" tIns="14288" rIns="14288" bIns="14288" anchor="ctr"/>
          <a:lstStyle/>
          <a:p>
            <a:pPr lvl="0"/>
            <a:endParaRPr sz="1600"/>
          </a:p>
        </p:txBody>
      </p:sp>
      <p:sp>
        <p:nvSpPr>
          <p:cNvPr id="14" name="Shape 1790"/>
          <p:cNvSpPr/>
          <p:nvPr/>
        </p:nvSpPr>
        <p:spPr>
          <a:xfrm>
            <a:off x="4144645" y="770255"/>
            <a:ext cx="893445" cy="8934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19050" tIns="19050" rIns="19050" bIns="19050" anchor="ctr"/>
          <a:lstStyle/>
          <a:p>
            <a:pPr lvl="0"/>
            <a:endParaRPr sz="1600"/>
          </a:p>
        </p:txBody>
      </p:sp>
      <p:sp>
        <p:nvSpPr>
          <p:cNvPr id="17" name="Text Placeholder 3"/>
          <p:cNvSpPr txBox="1"/>
          <p:nvPr/>
        </p:nvSpPr>
        <p:spPr>
          <a:xfrm>
            <a:off x="2339137" y="2081827"/>
            <a:ext cx="1407470" cy="306559"/>
          </a:xfrm>
          <a:prstGeom prst="rect">
            <a:avLst/>
          </a:prstGeom>
        </p:spPr>
        <p:txBody>
          <a:bodyPr anchor="ct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GB" sz="1600" b="1" dirty="0">
                <a:solidFill>
                  <a:schemeClr val="bg1"/>
                </a:solidFill>
                <a:latin typeface="微软雅黑" panose="020B0503020204020204" pitchFamily="34" charset="-122"/>
                <a:ea typeface="微软雅黑" panose="020B0503020204020204" pitchFamily="34" charset="-122"/>
              </a:rPr>
              <a:t>赵驰</a:t>
            </a:r>
            <a:endParaRPr lang="zh-CN" altLang="en-GB" sz="1600" b="1" dirty="0">
              <a:solidFill>
                <a:schemeClr val="bg1"/>
              </a:solidFill>
              <a:latin typeface="微软雅黑" panose="020B0503020204020204" pitchFamily="34" charset="-122"/>
              <a:ea typeface="微软雅黑" panose="020B0503020204020204" pitchFamily="34" charset="-122"/>
            </a:endParaRPr>
          </a:p>
        </p:txBody>
      </p:sp>
      <p:sp>
        <p:nvSpPr>
          <p:cNvPr id="18" name="Text Placeholder 3"/>
          <p:cNvSpPr txBox="1"/>
          <p:nvPr/>
        </p:nvSpPr>
        <p:spPr>
          <a:xfrm>
            <a:off x="3875146" y="2081827"/>
            <a:ext cx="1407470"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王晋轩</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9" name="Text Placeholder 3"/>
          <p:cNvSpPr txBox="1"/>
          <p:nvPr/>
        </p:nvSpPr>
        <p:spPr>
          <a:xfrm>
            <a:off x="5391686" y="2081827"/>
            <a:ext cx="1407470"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刘盼</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2" name="Text Placeholder 3"/>
          <p:cNvSpPr txBox="1"/>
          <p:nvPr/>
        </p:nvSpPr>
        <p:spPr>
          <a:xfrm>
            <a:off x="804028" y="2081827"/>
            <a:ext cx="1407470"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GB" sz="1600" b="1" dirty="0">
                <a:solidFill>
                  <a:schemeClr val="bg1"/>
                </a:solidFill>
                <a:latin typeface="微软雅黑" panose="020B0503020204020204" pitchFamily="34" charset="-122"/>
                <a:ea typeface="微软雅黑" panose="020B0503020204020204" pitchFamily="34" charset="-122"/>
              </a:rPr>
              <a:t>李瑞</a:t>
            </a:r>
            <a:endParaRPr lang="zh-CN" altLang="en-GB" sz="1600" b="1" dirty="0">
              <a:solidFill>
                <a:schemeClr val="bg1"/>
              </a:solidFill>
              <a:latin typeface="微软雅黑" panose="020B0503020204020204" pitchFamily="34" charset="-122"/>
              <a:ea typeface="微软雅黑" panose="020B0503020204020204" pitchFamily="34" charset="-122"/>
            </a:endParaRPr>
          </a:p>
        </p:txBody>
      </p:sp>
      <p:sp>
        <p:nvSpPr>
          <p:cNvPr id="23" name="Text Placeholder 3"/>
          <p:cNvSpPr txBox="1"/>
          <p:nvPr/>
        </p:nvSpPr>
        <p:spPr>
          <a:xfrm>
            <a:off x="6931285" y="2081107"/>
            <a:ext cx="1407470"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江欣怡</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0" name="Text Placeholder 3"/>
          <p:cNvSpPr txBox="1"/>
          <p:nvPr/>
        </p:nvSpPr>
        <p:spPr>
          <a:xfrm>
            <a:off x="3880861" y="1061382"/>
            <a:ext cx="1407470"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800" b="1" dirty="0">
                <a:solidFill>
                  <a:schemeClr val="bg1"/>
                </a:solidFill>
                <a:latin typeface="微软雅黑" panose="020B0503020204020204" pitchFamily="34" charset="-122"/>
                <a:ea typeface="微软雅黑" panose="020B0503020204020204" pitchFamily="34" charset="-122"/>
              </a:rPr>
              <a:t>E</a:t>
            </a:r>
            <a:r>
              <a:rPr lang="zh-CN" altLang="en-US" sz="1800" b="1" dirty="0">
                <a:solidFill>
                  <a:schemeClr val="bg1"/>
                </a:solidFill>
                <a:latin typeface="微软雅黑" panose="020B0503020204020204" pitchFamily="34" charset="-122"/>
                <a:ea typeface="微软雅黑" panose="020B0503020204020204" pitchFamily="34" charset="-122"/>
              </a:rPr>
              <a:t>组</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25" name="Title 1"/>
          <p:cNvSpPr txBox="1"/>
          <p:nvPr/>
        </p:nvSpPr>
        <p:spPr>
          <a:xfrm>
            <a:off x="875025" y="195754"/>
            <a:ext cx="2129944" cy="379477"/>
          </a:xfrm>
          <a:prstGeom prst="rect">
            <a:avLst/>
          </a:prstGeom>
          <a:effectLst>
            <a:softEdge rad="63500"/>
          </a:effectLst>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组员介绍</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2" name="直接连接符 31"/>
          <p:cNvCxnSpPr/>
          <p:nvPr userDrawn="1"/>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3" name="Group 7"/>
          <p:cNvGrpSpPr/>
          <p:nvPr userDrawn="1"/>
        </p:nvGrpSpPr>
        <p:grpSpPr bwMode="auto">
          <a:xfrm>
            <a:off x="323528" y="292895"/>
            <a:ext cx="390372" cy="205979"/>
            <a:chOff x="0" y="0"/>
            <a:chExt cx="1041399" cy="549275"/>
          </a:xfrm>
        </p:grpSpPr>
        <p:sp>
          <p:nvSpPr>
            <p:cNvPr id="34" name="Freeform 16"/>
            <p:cNvSpPr/>
            <p:nvPr>
              <p:custDataLst>
                <p:tags r:id="rId2"/>
              </p:custDataLst>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35" name="Freeform 17"/>
            <p:cNvSpPr/>
            <p:nvPr>
              <p:custDataLst>
                <p:tags r:id="rId3"/>
              </p:custDataLst>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36" name="Freeform 18"/>
            <p:cNvSpPr/>
            <p:nvPr>
              <p:custDataLst>
                <p:tags r:id="rId4"/>
              </p:custDataLst>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grpSp>
      <p:pic>
        <p:nvPicPr>
          <p:cNvPr id="12" name="图片 11"/>
          <p:cNvPicPr/>
          <p:nvPr/>
        </p:nvPicPr>
        <p:blipFill>
          <a:blip r:embed="rId5"/>
          <a:stretch>
            <a:fillRect/>
          </a:stretch>
        </p:blipFill>
        <p:spPr>
          <a:xfrm>
            <a:off x="4016875" y="2668270"/>
            <a:ext cx="1079500" cy="1440000"/>
          </a:xfrm>
          <a:prstGeom prst="rect">
            <a:avLst/>
          </a:prstGeom>
        </p:spPr>
      </p:pic>
      <p:pic>
        <p:nvPicPr>
          <p:cNvPr id="15" name="图片 14"/>
          <p:cNvPicPr/>
          <p:nvPr/>
        </p:nvPicPr>
        <p:blipFill>
          <a:blip r:embed="rId6"/>
          <a:stretch>
            <a:fillRect/>
          </a:stretch>
        </p:blipFill>
        <p:spPr>
          <a:xfrm>
            <a:off x="5555480" y="2668270"/>
            <a:ext cx="1079500" cy="1440000"/>
          </a:xfrm>
          <a:prstGeom prst="rect">
            <a:avLst/>
          </a:prstGeom>
        </p:spPr>
      </p:pic>
      <p:pic>
        <p:nvPicPr>
          <p:cNvPr id="16" name="图片 15"/>
          <p:cNvPicPr/>
          <p:nvPr/>
        </p:nvPicPr>
        <p:blipFill>
          <a:blip r:embed="rId7"/>
          <a:srcRect l="9956" r="8458"/>
          <a:stretch>
            <a:fillRect/>
          </a:stretch>
        </p:blipFill>
        <p:spPr>
          <a:xfrm>
            <a:off x="7094085" y="2668270"/>
            <a:ext cx="1176020" cy="1441450"/>
          </a:xfrm>
          <a:prstGeom prst="rect">
            <a:avLst/>
          </a:prstGeom>
        </p:spPr>
      </p:pic>
      <p:sp>
        <p:nvSpPr>
          <p:cNvPr id="21" name="Text Placeholder 3"/>
          <p:cNvSpPr txBox="1"/>
          <p:nvPr>
            <p:custDataLst>
              <p:tags r:id="rId8"/>
            </p:custDataLst>
          </p:nvPr>
        </p:nvSpPr>
        <p:spPr>
          <a:xfrm>
            <a:off x="5640070" y="4299585"/>
            <a:ext cx="977265" cy="30670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dirty="0">
                <a:solidFill>
                  <a:schemeClr val="tx1"/>
                </a:solidFill>
                <a:latin typeface="微软雅黑" panose="020B0503020204020204" pitchFamily="34" charset="-122"/>
                <a:ea typeface="微软雅黑" panose="020B0503020204020204" pitchFamily="34" charset="-122"/>
              </a:rPr>
              <a:t>陕西固高</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6" name="Text Placeholder 3"/>
          <p:cNvSpPr txBox="1"/>
          <p:nvPr>
            <p:custDataLst>
              <p:tags r:id="rId9"/>
            </p:custDataLst>
          </p:nvPr>
        </p:nvSpPr>
        <p:spPr>
          <a:xfrm>
            <a:off x="7236460" y="4299585"/>
            <a:ext cx="977265" cy="30670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dirty="0">
                <a:solidFill>
                  <a:schemeClr val="tx1"/>
                </a:solidFill>
                <a:latin typeface="微软雅黑" panose="020B0503020204020204" pitchFamily="34" charset="-122"/>
                <a:ea typeface="微软雅黑" panose="020B0503020204020204" pitchFamily="34" charset="-122"/>
              </a:rPr>
              <a:t>陕西固高</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7" name="Text Placeholder 3"/>
          <p:cNvSpPr txBox="1"/>
          <p:nvPr>
            <p:custDataLst>
              <p:tags r:id="rId10"/>
            </p:custDataLst>
          </p:nvPr>
        </p:nvSpPr>
        <p:spPr>
          <a:xfrm>
            <a:off x="4140200" y="4299585"/>
            <a:ext cx="977265" cy="30670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dirty="0">
                <a:solidFill>
                  <a:schemeClr val="tx1"/>
                </a:solidFill>
                <a:latin typeface="微软雅黑" panose="020B0503020204020204" pitchFamily="34" charset="-122"/>
                <a:ea typeface="微软雅黑" panose="020B0503020204020204" pitchFamily="34" charset="-122"/>
              </a:rPr>
              <a:t>金石机器人</a:t>
            </a:r>
            <a:endParaRPr lang="en-US" altLang="zh-CN" sz="1400" dirty="0">
              <a:solidFill>
                <a:schemeClr val="tx1"/>
              </a:solidFill>
              <a:latin typeface="微软雅黑" panose="020B0503020204020204" pitchFamily="34" charset="-122"/>
              <a:ea typeface="微软雅黑" panose="020B0503020204020204" pitchFamily="34" charset="-122"/>
            </a:endParaRPr>
          </a:p>
        </p:txBody>
      </p:sp>
      <p:pic>
        <p:nvPicPr>
          <p:cNvPr id="13" name="图片 12"/>
          <p:cNvPicPr/>
          <p:nvPr/>
        </p:nvPicPr>
        <p:blipFill>
          <a:blip r:embed="rId11"/>
          <a:stretch>
            <a:fillRect/>
          </a:stretch>
        </p:blipFill>
        <p:spPr>
          <a:xfrm>
            <a:off x="939165" y="2668270"/>
            <a:ext cx="1080000" cy="1440000"/>
          </a:xfrm>
          <a:prstGeom prst="rect">
            <a:avLst/>
          </a:prstGeom>
        </p:spPr>
      </p:pic>
      <p:pic>
        <p:nvPicPr>
          <p:cNvPr id="28" name="图片 27"/>
          <p:cNvPicPr/>
          <p:nvPr/>
        </p:nvPicPr>
        <p:blipFill>
          <a:blip r:embed="rId12"/>
          <a:stretch>
            <a:fillRect/>
          </a:stretch>
        </p:blipFill>
        <p:spPr>
          <a:xfrm>
            <a:off x="2478270" y="2668270"/>
            <a:ext cx="1079500" cy="1440000"/>
          </a:xfrm>
          <a:prstGeom prst="rect">
            <a:avLst/>
          </a:prstGeom>
        </p:spPr>
      </p:pic>
      <p:sp>
        <p:nvSpPr>
          <p:cNvPr id="30" name="Text Placeholder 3"/>
          <p:cNvSpPr txBox="1"/>
          <p:nvPr>
            <p:custDataLst>
              <p:tags r:id="rId13"/>
            </p:custDataLst>
          </p:nvPr>
        </p:nvSpPr>
        <p:spPr>
          <a:xfrm>
            <a:off x="2483485" y="4299585"/>
            <a:ext cx="977265" cy="30670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dirty="0">
                <a:solidFill>
                  <a:schemeClr val="tx1"/>
                </a:solidFill>
                <a:latin typeface="微软雅黑" panose="020B0503020204020204" pitchFamily="34" charset="-122"/>
                <a:ea typeface="微软雅黑" panose="020B0503020204020204" pitchFamily="34" charset="-122"/>
              </a:rPr>
              <a:t>金石机器人</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31" name="Text Placeholder 3"/>
          <p:cNvSpPr txBox="1"/>
          <p:nvPr>
            <p:custDataLst>
              <p:tags r:id="rId14"/>
            </p:custDataLst>
          </p:nvPr>
        </p:nvSpPr>
        <p:spPr>
          <a:xfrm>
            <a:off x="971550" y="4299585"/>
            <a:ext cx="977265" cy="30670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dirty="0">
                <a:solidFill>
                  <a:schemeClr val="tx1"/>
                </a:solidFill>
                <a:latin typeface="微软雅黑" panose="020B0503020204020204" pitchFamily="34" charset="-122"/>
                <a:ea typeface="微软雅黑" panose="020B0503020204020204" pitchFamily="34" charset="-122"/>
              </a:rPr>
              <a:t>金石机器人</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42" name="组合 41"/>
          <p:cNvGrpSpPr/>
          <p:nvPr/>
        </p:nvGrpSpPr>
        <p:grpSpPr>
          <a:xfrm>
            <a:off x="0" y="1651830"/>
            <a:ext cx="9144000" cy="1814777"/>
            <a:chOff x="170694" y="177982"/>
            <a:chExt cx="3936004"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4" cy="6119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241"/>
            </a:xfrm>
            <a:prstGeom prst="rect">
              <a:avLst/>
            </a:prstGeom>
            <a:noFill/>
          </p:spPr>
          <p:txBody>
            <a:bodyPr wrap="square" lIns="68580" tIns="34290" rIns="68580" bIns="34290" rtlCol="0">
              <a:spAutoFit/>
            </a:bodyPr>
            <a:lstStyle/>
            <a:p>
              <a:r>
                <a:rPr lang="en-US" altLang="zh-CN" sz="8000" dirty="0">
                  <a:solidFill>
                    <a:schemeClr val="bg1">
                      <a:lumMod val="95000"/>
                    </a:schemeClr>
                  </a:solidFill>
                  <a:latin typeface="Impact" panose="020B0806030902050204" pitchFamily="34" charset="0"/>
                </a:rPr>
                <a:t>02</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978150" y="2261870"/>
            <a:ext cx="5412105" cy="622300"/>
          </a:xfrm>
          <a:prstGeom prst="rect">
            <a:avLst/>
          </a:prstGeom>
          <a:noFill/>
        </p:spPr>
        <p:txBody>
          <a:bodyPr wrap="square" lIns="68584" tIns="34291" rIns="68584" bIns="34291" rtlCol="0">
            <a:spAutoFit/>
          </a:bodyPr>
          <a:lstStyle/>
          <a:p>
            <a:r>
              <a:rPr lang="zh-CN" altLang="en-US" sz="3600" b="1" dirty="0">
                <a:solidFill>
                  <a:schemeClr val="bg1"/>
                </a:solidFill>
                <a:latin typeface="微软雅黑" panose="020B0503020204020204" pitchFamily="34" charset="-122"/>
                <a:ea typeface="微软雅黑" panose="020B0503020204020204" pitchFamily="34" charset="-122"/>
              </a:rPr>
              <a:t>分布式与集中式控制系统</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5940152" y="1274820"/>
            <a:ext cx="432048" cy="432834"/>
            <a:chOff x="6084168" y="1274820"/>
            <a:chExt cx="432048" cy="432834"/>
          </a:xfrm>
        </p:grpSpPr>
        <p:sp>
          <p:nvSpPr>
            <p:cNvPr id="14"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9"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6" name="组合 5"/>
          <p:cNvGrpSpPr/>
          <p:nvPr/>
        </p:nvGrpSpPr>
        <p:grpSpPr>
          <a:xfrm>
            <a:off x="4644008" y="1275213"/>
            <a:ext cx="432048" cy="432048"/>
            <a:chOff x="4788024" y="1275213"/>
            <a:chExt cx="432048" cy="432048"/>
          </a:xfrm>
        </p:grpSpPr>
        <p:sp>
          <p:nvSpPr>
            <p:cNvPr id="17"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0"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9" name="组合 8"/>
          <p:cNvGrpSpPr/>
          <p:nvPr/>
        </p:nvGrpSpPr>
        <p:grpSpPr>
          <a:xfrm>
            <a:off x="5292080" y="1274820"/>
            <a:ext cx="432833" cy="432834"/>
            <a:chOff x="5436096" y="1274820"/>
            <a:chExt cx="432833" cy="432834"/>
          </a:xfrm>
        </p:grpSpPr>
        <p:sp>
          <p:nvSpPr>
            <p:cNvPr id="25"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1"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4" name="组合 3"/>
          <p:cNvGrpSpPr/>
          <p:nvPr/>
        </p:nvGrpSpPr>
        <p:grpSpPr>
          <a:xfrm>
            <a:off x="3347864" y="1274820"/>
            <a:ext cx="432833" cy="432834"/>
            <a:chOff x="3491880" y="1274820"/>
            <a:chExt cx="432833" cy="432834"/>
          </a:xfrm>
        </p:grpSpPr>
        <p:sp>
          <p:nvSpPr>
            <p:cNvPr id="11"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2"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5" name="组合 4"/>
          <p:cNvGrpSpPr/>
          <p:nvPr/>
        </p:nvGrpSpPr>
        <p:grpSpPr>
          <a:xfrm>
            <a:off x="3995936" y="1274820"/>
            <a:ext cx="432833" cy="432834"/>
            <a:chOff x="4139952" y="1274820"/>
            <a:chExt cx="432833" cy="432834"/>
          </a:xfrm>
        </p:grpSpPr>
        <p:sp>
          <p:nvSpPr>
            <p:cNvPr id="24"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任意多边形: 形状 11"/>
          <p:cNvSpPr/>
          <p:nvPr>
            <p:custDataLst>
              <p:tags r:id="rId1"/>
            </p:custDataLst>
          </p:nvPr>
        </p:nvSpPr>
        <p:spPr>
          <a:xfrm>
            <a:off x="0" y="0"/>
            <a:ext cx="4070049" cy="5143500"/>
          </a:xfrm>
          <a:custGeom>
            <a:avLst/>
            <a:gdLst>
              <a:gd name="connsiteX0" fmla="*/ 0 w 5426732"/>
              <a:gd name="connsiteY0" fmla="*/ 0 h 6858000"/>
              <a:gd name="connsiteX1" fmla="*/ 4559913 w 5426732"/>
              <a:gd name="connsiteY1" fmla="*/ 0 h 6858000"/>
              <a:gd name="connsiteX2" fmla="*/ 5426732 w 5426732"/>
              <a:gd name="connsiteY2" fmla="*/ 6858000 h 6858000"/>
              <a:gd name="connsiteX3" fmla="*/ 0 w 54267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26732" h="6858000">
                <a:moveTo>
                  <a:pt x="0" y="0"/>
                </a:moveTo>
                <a:lnTo>
                  <a:pt x="4559913" y="0"/>
                </a:lnTo>
                <a:lnTo>
                  <a:pt x="5426732"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p:cNvSpPr txBox="1"/>
          <p:nvPr>
            <p:custDataLst>
              <p:tags r:id="rId2"/>
            </p:custDataLst>
          </p:nvPr>
        </p:nvSpPr>
        <p:spPr>
          <a:xfrm>
            <a:off x="575613" y="2773343"/>
            <a:ext cx="2645204" cy="342840"/>
          </a:xfrm>
          <a:prstGeom prst="rect">
            <a:avLst/>
          </a:prstGeom>
          <a:noFill/>
        </p:spPr>
        <p:txBody>
          <a:bodyPr wrap="square" lIns="67627" tIns="35242" rIns="67627" bIns="35242" rtlCol="0" anchor="t">
            <a:normAutofit fontScale="80000"/>
          </a:bodyPr>
          <a:lstStyle>
            <a:defPPr>
              <a:defRPr lang="zh-CN"/>
            </a:defPPr>
            <a:lvl1pPr fontAlgn="auto">
              <a:lnSpc>
                <a:spcPct val="130000"/>
              </a:lnSpc>
              <a:spcAft>
                <a:spcPts val="1000"/>
              </a:spcAft>
              <a:defRPr sz="1600" spc="150"/>
            </a:lvl1pPr>
          </a:lstStyle>
          <a:p>
            <a:pPr lvl="0">
              <a:lnSpc>
                <a:spcPct val="120000"/>
              </a:lnSpc>
              <a:spcAft>
                <a:spcPts val="0"/>
              </a:spcAft>
            </a:pPr>
            <a:r>
              <a:rPr lang="zh-CN" altLang="en-US" sz="1500">
                <a:solidFill>
                  <a:schemeClr val="lt1"/>
                </a:solidFill>
                <a:uFillTx/>
                <a:latin typeface="Arial" panose="020B0604020202020204" pitchFamily="34" charset="0"/>
                <a:ea typeface="微软雅黑" panose="020B0503020204020204" pitchFamily="34" charset="-122"/>
                <a:sym typeface="Arial" panose="020B0604020202020204" pitchFamily="34" charset="0"/>
              </a:rPr>
              <a:t>Centralized </a:t>
            </a:r>
            <a:r>
              <a:rPr lang="en-US" altLang="zh-CN" sz="1500">
                <a:solidFill>
                  <a:schemeClr val="lt1"/>
                </a:solidFill>
                <a:uFillTx/>
                <a:latin typeface="Arial" panose="020B0604020202020204" pitchFamily="34" charset="0"/>
                <a:ea typeface="微软雅黑" panose="020B0503020204020204" pitchFamily="34" charset="-122"/>
                <a:sym typeface="Arial" panose="020B0604020202020204" pitchFamily="34" charset="0"/>
              </a:rPr>
              <a:t>C</a:t>
            </a:r>
            <a:r>
              <a:rPr lang="zh-CN" altLang="en-US" sz="1500">
                <a:solidFill>
                  <a:schemeClr val="lt1"/>
                </a:solidFill>
                <a:uFillTx/>
                <a:latin typeface="Arial" panose="020B0604020202020204" pitchFamily="34" charset="0"/>
                <a:ea typeface="微软雅黑" panose="020B0503020204020204" pitchFamily="34" charset="-122"/>
                <a:sym typeface="Arial" panose="020B0604020202020204" pitchFamily="34" charset="0"/>
              </a:rPr>
              <a:t>ontrol</a:t>
            </a:r>
            <a:r>
              <a:rPr lang="en-US" altLang="zh-CN" sz="1500">
                <a:solidFill>
                  <a:schemeClr val="lt1"/>
                </a:solidFill>
                <a:uFillTx/>
                <a:latin typeface="Arial" panose="020B0604020202020204" pitchFamily="34" charset="0"/>
                <a:ea typeface="微软雅黑" panose="020B0503020204020204" pitchFamily="34" charset="-122"/>
                <a:sym typeface="Arial" panose="020B0604020202020204" pitchFamily="34" charset="0"/>
              </a:rPr>
              <a:t> System</a:t>
            </a:r>
            <a:endParaRPr lang="en-US" altLang="zh-CN" sz="1500">
              <a:solidFill>
                <a:schemeClr val="lt1"/>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文本框 6"/>
          <p:cNvSpPr txBox="1"/>
          <p:nvPr>
            <p:custDataLst>
              <p:tags r:id="rId3"/>
            </p:custDataLst>
          </p:nvPr>
        </p:nvSpPr>
        <p:spPr>
          <a:xfrm>
            <a:off x="432103" y="994321"/>
            <a:ext cx="2645204" cy="1577429"/>
          </a:xfrm>
          <a:prstGeom prst="rect">
            <a:avLst/>
          </a:prstGeom>
          <a:noFill/>
        </p:spPr>
        <p:txBody>
          <a:bodyPr wrap="square" lIns="67627" tIns="35242" rIns="67627" bIns="35242" rtlCol="0" anchor="b">
            <a:normAutofit/>
          </a:bodyPr>
          <a:lstStyle/>
          <a:p>
            <a:pPr marL="0" indent="0" algn="ctr">
              <a:lnSpc>
                <a:spcPct val="100000"/>
              </a:lnSpc>
              <a:spcBef>
                <a:spcPts val="0"/>
              </a:spcBef>
              <a:spcAft>
                <a:spcPts val="0"/>
              </a:spcAft>
              <a:buSzPct val="100000"/>
              <a:buNone/>
            </a:pPr>
            <a:r>
              <a:rPr lang="zh-CN" altLang="en-US" sz="2500" b="1" spc="160" dirty="0">
                <a:solidFill>
                  <a:schemeClr val="lt1"/>
                </a:solidFill>
                <a:latin typeface="Arial" panose="020B0604020202020204" pitchFamily="34" charset="0"/>
                <a:ea typeface="微软雅黑" panose="020B0503020204020204" pitchFamily="34" charset="-122"/>
                <a:sym typeface="+mn-ea"/>
              </a:rPr>
              <a:t>集中式</a:t>
            </a:r>
            <a:endParaRPr lang="zh-CN" altLang="en-US" sz="2500" b="1" spc="160" dirty="0">
              <a:solidFill>
                <a:schemeClr val="lt1"/>
              </a:solidFill>
              <a:latin typeface="Arial" panose="020B0604020202020204" pitchFamily="34" charset="0"/>
              <a:ea typeface="微软雅黑" panose="020B0503020204020204" pitchFamily="34" charset="-122"/>
              <a:sym typeface="+mn-ea"/>
            </a:endParaRPr>
          </a:p>
          <a:p>
            <a:pPr marL="0" indent="0" algn="ctr">
              <a:lnSpc>
                <a:spcPct val="100000"/>
              </a:lnSpc>
              <a:spcBef>
                <a:spcPts val="0"/>
              </a:spcBef>
              <a:spcAft>
                <a:spcPts val="0"/>
              </a:spcAft>
              <a:buSzPct val="100000"/>
              <a:buNone/>
            </a:pPr>
            <a:r>
              <a:rPr lang="zh-CN" altLang="en-US" sz="2500" b="1" spc="160" dirty="0">
                <a:solidFill>
                  <a:schemeClr val="lt1"/>
                </a:solidFill>
                <a:latin typeface="Arial" panose="020B0604020202020204" pitchFamily="34" charset="0"/>
                <a:ea typeface="微软雅黑" panose="020B0503020204020204" pitchFamily="34" charset="-122"/>
                <a:sym typeface="+mn-ea"/>
              </a:rPr>
              <a:t>控制系统</a:t>
            </a:r>
            <a:endParaRPr lang="zh-CN" altLang="en-US" sz="2500" b="1" spc="160" dirty="0">
              <a:solidFill>
                <a:schemeClr val="lt1"/>
              </a:solidFill>
              <a:latin typeface="Arial" panose="020B0604020202020204" pitchFamily="34" charset="0"/>
              <a:ea typeface="微软雅黑" panose="020B0503020204020204" pitchFamily="34" charset="-122"/>
              <a:sym typeface="+mn-ea"/>
            </a:endParaRPr>
          </a:p>
        </p:txBody>
      </p:sp>
      <p:sp>
        <p:nvSpPr>
          <p:cNvPr id="8" name="矩形 7"/>
          <p:cNvSpPr/>
          <p:nvPr>
            <p:custDataLst>
              <p:tags r:id="rId4"/>
            </p:custDataLst>
          </p:nvPr>
        </p:nvSpPr>
        <p:spPr>
          <a:xfrm>
            <a:off x="4211320" y="970915"/>
            <a:ext cx="4603115" cy="2697480"/>
          </a:xfrm>
          <a:prstGeom prst="rect">
            <a:avLst/>
          </a:prstGeom>
        </p:spPr>
        <p:txBody>
          <a:bodyPr lIns="68580" tIns="34290" rIns="68580" bIns="3429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457200" algn="l" fontAlgn="auto">
              <a:lnSpc>
                <a:spcPct val="150000"/>
              </a:lnSpc>
              <a:spcBef>
                <a:spcPts val="0"/>
              </a:spcBef>
              <a:spcAft>
                <a:spcPts val="800"/>
              </a:spcAft>
              <a:buSzPct val="100000"/>
              <a:buNone/>
            </a:pPr>
            <a:r>
              <a:rPr sz="1500" spc="8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集中式控制系统</a:t>
            </a:r>
            <a:r>
              <a:rPr lang="zh-CN" sz="1500" spc="8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500" spc="8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CCS</a:t>
            </a:r>
            <a:r>
              <a:rPr lang="zh-CN" sz="1500" spc="8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），是第一代计算机控制系统，</a:t>
            </a:r>
            <a:r>
              <a:rPr sz="1500" spc="8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又称中央控制系统，是指</a:t>
            </a:r>
            <a:r>
              <a:rPr lang="zh-CN" sz="1500" spc="8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计算机直接面向控制对象，</a:t>
            </a:r>
            <a:r>
              <a:rPr sz="1500" spc="8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通过一定的专用设备，接驳各类终端、系统设备，</a:t>
            </a:r>
            <a:r>
              <a:rPr lang="zh-CN" sz="1500" b="1" spc="8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进行集中控制管理的系统</a:t>
            </a:r>
            <a:r>
              <a:rPr lang="zh-CN" sz="1500" spc="8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1500" strike="noStrike" spc="180" baseline="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9" name="矩形 8"/>
          <p:cNvSpPr/>
          <p:nvPr>
            <p:custDataLst>
              <p:tags r:id="rId5"/>
            </p:custDataLst>
          </p:nvPr>
        </p:nvSpPr>
        <p:spPr>
          <a:xfrm>
            <a:off x="8885529" y="0"/>
            <a:ext cx="141467" cy="7297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grpSp>
        <p:nvGrpSpPr>
          <p:cNvPr id="10" name="组合 9"/>
          <p:cNvGrpSpPr>
            <a:grpSpLocks noChangeAspect="1"/>
          </p:cNvGrpSpPr>
          <p:nvPr>
            <p:custDataLst>
              <p:tags r:id="rId6"/>
            </p:custDataLst>
          </p:nvPr>
        </p:nvGrpSpPr>
        <p:grpSpPr>
          <a:xfrm rot="10800000">
            <a:off x="3046730" y="4399280"/>
            <a:ext cx="259080" cy="226060"/>
            <a:chOff x="1168400" y="1347856"/>
            <a:chExt cx="723913" cy="631688"/>
          </a:xfrm>
          <a:solidFill>
            <a:schemeClr val="bg1">
              <a:lumMod val="95000"/>
              <a:alpha val="20000"/>
            </a:schemeClr>
          </a:solidFill>
        </p:grpSpPr>
        <p:sp>
          <p:nvSpPr>
            <p:cNvPr id="11" name="任意多边形: 形状 15"/>
            <p:cNvSpPr>
              <a:spLocks noChangeAspect="1"/>
            </p:cNvSpPr>
            <p:nvPr>
              <p:custDataLst>
                <p:tags r:id="rId7"/>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lt1"/>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13" name="任意多边形: 形状 16"/>
            <p:cNvSpPr>
              <a:spLocks noChangeAspect="1"/>
            </p:cNvSpPr>
            <p:nvPr>
              <p:custDataLst>
                <p:tags r:id="rId8"/>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lt1"/>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1" name="Title 1"/>
          <p:cNvSpPr txBox="1"/>
          <p:nvPr/>
        </p:nvSpPr>
        <p:spPr>
          <a:xfrm>
            <a:off x="857885" y="200025"/>
            <a:ext cx="263017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集中式控制系统（</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CCS</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16" name="Group 342"/>
          <p:cNvGrpSpPr/>
          <p:nvPr/>
        </p:nvGrpSpPr>
        <p:grpSpPr>
          <a:xfrm>
            <a:off x="2193290" y="2491740"/>
            <a:ext cx="1564005" cy="726440"/>
            <a:chOff x="0" y="0"/>
            <a:chExt cx="4392859" cy="2872248"/>
          </a:xfrm>
        </p:grpSpPr>
        <p:sp>
          <p:nvSpPr>
            <p:cNvPr id="117" name="Shape 338"/>
            <p:cNvSpPr/>
            <p:nvPr>
              <p:custDataLst>
                <p:tags r:id="rId2"/>
              </p:custDataLst>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2"/>
            </a:solidFill>
            <a:ln w="12700" cap="flat">
              <a:noFill/>
              <a:miter lim="400000"/>
            </a:ln>
            <a:effectLst/>
          </p:spPr>
          <p:txBody>
            <a:bodyPr wrap="square" lIns="0" tIns="0" rIns="0" bIns="0" numCol="1" anchor="ctr">
              <a:noAutofit/>
            </a:bodyPr>
            <a:lstStyle/>
            <a:p>
              <a:pPr lvl="0">
                <a:defRPr sz="11200"/>
              </a:pPr>
              <a:endParaRPr sz="1200">
                <a:latin typeface="Arial" panose="020B0604020202020204" pitchFamily="34" charset="0"/>
                <a:cs typeface="Arial" panose="020B0604020202020204" pitchFamily="34" charset="0"/>
              </a:endParaRPr>
            </a:p>
          </p:txBody>
        </p:sp>
        <p:sp>
          <p:nvSpPr>
            <p:cNvPr id="118" name="Shape 340"/>
            <p:cNvSpPr/>
            <p:nvPr>
              <p:custDataLst>
                <p:tags r:id="rId3"/>
              </p:custDataLst>
            </p:nvPr>
          </p:nvSpPr>
          <p:spPr>
            <a:xfrm>
              <a:off x="1194479" y="1289712"/>
              <a:ext cx="2852436" cy="431800"/>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Lato Regular"/>
                </a:rPr>
                <a:t>集中控制</a:t>
              </a:r>
              <a:endParaRPr lang="id-ID" altLang="zh-CN" sz="1200" b="1" dirty="0">
                <a:solidFill>
                  <a:schemeClr val="tx1">
                    <a:lumMod val="75000"/>
                    <a:lumOff val="25000"/>
                  </a:schemeClr>
                </a:solidFill>
                <a:latin typeface="微软雅黑" panose="020B0503020204020204" pitchFamily="34" charset="-122"/>
                <a:ea typeface="微软雅黑" panose="020B0503020204020204" pitchFamily="34" charset="-122"/>
                <a:cs typeface="Lato Regular"/>
              </a:endParaRPr>
            </a:p>
          </p:txBody>
        </p:sp>
      </p:grpSp>
      <p:grpSp>
        <p:nvGrpSpPr>
          <p:cNvPr id="119" name="Group 347"/>
          <p:cNvGrpSpPr/>
          <p:nvPr/>
        </p:nvGrpSpPr>
        <p:grpSpPr>
          <a:xfrm>
            <a:off x="3663315" y="2491740"/>
            <a:ext cx="1564005" cy="726440"/>
            <a:chOff x="0" y="0"/>
            <a:chExt cx="4392859" cy="2872248"/>
          </a:xfrm>
        </p:grpSpPr>
        <p:sp>
          <p:nvSpPr>
            <p:cNvPr id="120" name="Shape 343"/>
            <p:cNvSpPr/>
            <p:nvPr>
              <p:custDataLst>
                <p:tags r:id="rId4"/>
              </p:custDataLst>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defRPr sz="11200"/>
              </a:pPr>
              <a:endParaRPr sz="1200">
                <a:solidFill>
                  <a:schemeClr val="bg1"/>
                </a:solidFill>
                <a:latin typeface="Arial" panose="020B0604020202020204" pitchFamily="34" charset="0"/>
                <a:cs typeface="Arial" panose="020B0604020202020204" pitchFamily="34" charset="0"/>
              </a:endParaRPr>
            </a:p>
          </p:txBody>
        </p:sp>
        <p:sp>
          <p:nvSpPr>
            <p:cNvPr id="121" name="Shape 345"/>
            <p:cNvSpPr/>
            <p:nvPr>
              <p:custDataLst>
                <p:tags r:id="rId5"/>
              </p:custDataLst>
            </p:nvPr>
          </p:nvSpPr>
          <p:spPr>
            <a:xfrm>
              <a:off x="1086541" y="1289712"/>
              <a:ext cx="2972476" cy="431800"/>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Lato Regular"/>
                </a:rPr>
                <a:t>数据传输</a:t>
              </a:r>
              <a:endParaRPr lang="id-ID" altLang="zh-CN" sz="1200" b="1" dirty="0">
                <a:solidFill>
                  <a:schemeClr val="bg1"/>
                </a:solidFill>
                <a:latin typeface="微软雅黑" panose="020B0503020204020204" pitchFamily="34" charset="-122"/>
                <a:ea typeface="微软雅黑" panose="020B0503020204020204" pitchFamily="34" charset="-122"/>
                <a:cs typeface="Lato Regular"/>
              </a:endParaRPr>
            </a:p>
          </p:txBody>
        </p:sp>
      </p:grpSp>
      <p:grpSp>
        <p:nvGrpSpPr>
          <p:cNvPr id="122" name="Group 352"/>
          <p:cNvGrpSpPr/>
          <p:nvPr/>
        </p:nvGrpSpPr>
        <p:grpSpPr>
          <a:xfrm>
            <a:off x="5121275" y="2491740"/>
            <a:ext cx="1564005" cy="726440"/>
            <a:chOff x="0" y="0"/>
            <a:chExt cx="4392859" cy="2872248"/>
          </a:xfrm>
        </p:grpSpPr>
        <p:sp>
          <p:nvSpPr>
            <p:cNvPr id="123" name="Shape 348"/>
            <p:cNvSpPr/>
            <p:nvPr>
              <p:custDataLst>
                <p:tags r:id="rId6"/>
              </p:custDataLst>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2"/>
            </a:solidFill>
            <a:ln w="12700" cap="flat">
              <a:noFill/>
              <a:miter lim="400000"/>
            </a:ln>
            <a:effectLst/>
          </p:spPr>
          <p:txBody>
            <a:bodyPr wrap="square" lIns="0" tIns="0" rIns="0" bIns="0" numCol="1" anchor="ctr">
              <a:noAutofit/>
            </a:bodyPr>
            <a:lstStyle/>
            <a:p>
              <a:pPr lvl="0">
                <a:defRPr sz="11200"/>
              </a:pPr>
              <a:endParaRPr sz="1200">
                <a:latin typeface="Arial" panose="020B0604020202020204" pitchFamily="34" charset="0"/>
                <a:cs typeface="Arial" panose="020B0604020202020204" pitchFamily="34" charset="0"/>
              </a:endParaRPr>
            </a:p>
          </p:txBody>
        </p:sp>
        <p:sp>
          <p:nvSpPr>
            <p:cNvPr id="124" name="Shape 350"/>
            <p:cNvSpPr/>
            <p:nvPr>
              <p:custDataLst>
                <p:tags r:id="rId7"/>
              </p:custDataLst>
            </p:nvPr>
          </p:nvSpPr>
          <p:spPr>
            <a:xfrm>
              <a:off x="1186403" y="1289712"/>
              <a:ext cx="2924718" cy="431800"/>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Lato Regular"/>
                </a:rPr>
                <a:t>适用场景</a:t>
              </a:r>
              <a:endParaRPr lang="id-ID" altLang="zh-CN" sz="1200" b="1" dirty="0">
                <a:solidFill>
                  <a:schemeClr val="tx1">
                    <a:lumMod val="75000"/>
                    <a:lumOff val="25000"/>
                  </a:schemeClr>
                </a:solidFill>
                <a:latin typeface="微软雅黑" panose="020B0503020204020204" pitchFamily="34" charset="-122"/>
                <a:ea typeface="微软雅黑" panose="020B0503020204020204" pitchFamily="34" charset="-122"/>
                <a:cs typeface="Lato Regular"/>
              </a:endParaRPr>
            </a:p>
          </p:txBody>
        </p:sp>
      </p:grpSp>
      <p:grpSp>
        <p:nvGrpSpPr>
          <p:cNvPr id="131" name="Group 363"/>
          <p:cNvGrpSpPr/>
          <p:nvPr/>
        </p:nvGrpSpPr>
        <p:grpSpPr>
          <a:xfrm>
            <a:off x="2818765" y="3168015"/>
            <a:ext cx="302260" cy="215265"/>
            <a:chOff x="0" y="0"/>
            <a:chExt cx="850594" cy="850594"/>
          </a:xfrm>
        </p:grpSpPr>
        <p:sp>
          <p:nvSpPr>
            <p:cNvPr id="132" name="Shape 361"/>
            <p:cNvSpPr/>
            <p:nvPr>
              <p:custDataLst>
                <p:tags r:id="rId8"/>
              </p:custDataLst>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50800" cap="flat">
              <a:solidFill>
                <a:srgbClr val="FBF9FC"/>
              </a:solidFill>
              <a:prstDash val="solid"/>
              <a:miter lim="400000"/>
            </a:ln>
            <a:effectLst/>
          </p:spPr>
          <p:txBody>
            <a:bodyPr wrap="square" lIns="0" tIns="0" rIns="0" bIns="0" numCol="1" anchor="ctr">
              <a:noAutofit/>
            </a:bodyPr>
            <a:lstStyle/>
            <a:p>
              <a:pPr lvl="0">
                <a:defRPr sz="11200"/>
              </a:pPr>
              <a:endParaRPr sz="1800">
                <a:latin typeface="Arial" panose="020B0604020202020204" pitchFamily="34" charset="0"/>
                <a:cs typeface="Arial" panose="020B0604020202020204" pitchFamily="34" charset="0"/>
              </a:endParaRPr>
            </a:p>
          </p:txBody>
        </p:sp>
        <p:sp>
          <p:nvSpPr>
            <p:cNvPr id="133" name="Shape 362"/>
            <p:cNvSpPr/>
            <p:nvPr>
              <p:custDataLst>
                <p:tags r:id="rId9"/>
              </p:custDataLst>
            </p:nvPr>
          </p:nvSpPr>
          <p:spPr>
            <a:xfrm>
              <a:off x="311484" y="61474"/>
              <a:ext cx="227626" cy="727647"/>
            </a:xfrm>
            <a:prstGeom prst="rect">
              <a:avLst/>
            </a:prstGeom>
            <a:noFill/>
            <a:ln w="12700" cap="flat">
              <a:noFill/>
              <a:miter lim="400000"/>
            </a:ln>
            <a:effectLst/>
          </p:spPr>
          <p:txBody>
            <a:bodyPr wrap="square" lIns="0" tIns="0" rIns="0" bIns="0" numCol="1" anchor="ctr">
              <a:sp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lang="en-US" sz="1200">
                  <a:latin typeface="Arial" panose="020B0604020202020204" pitchFamily="34" charset="0"/>
                  <a:cs typeface="Arial" panose="020B0604020202020204" pitchFamily="34" charset="0"/>
                </a:rPr>
                <a:t>1</a:t>
              </a:r>
              <a:endParaRPr lang="en-US" sz="1200">
                <a:latin typeface="Arial" panose="020B0604020202020204" pitchFamily="34" charset="0"/>
                <a:cs typeface="Arial" panose="020B0604020202020204" pitchFamily="34" charset="0"/>
              </a:endParaRPr>
            </a:p>
          </p:txBody>
        </p:sp>
      </p:grpSp>
      <p:grpSp>
        <p:nvGrpSpPr>
          <p:cNvPr id="134" name="Group 366"/>
          <p:cNvGrpSpPr/>
          <p:nvPr/>
        </p:nvGrpSpPr>
        <p:grpSpPr>
          <a:xfrm>
            <a:off x="4286250" y="3168015"/>
            <a:ext cx="302260" cy="215265"/>
            <a:chOff x="0" y="0"/>
            <a:chExt cx="850594" cy="850594"/>
          </a:xfrm>
        </p:grpSpPr>
        <p:sp>
          <p:nvSpPr>
            <p:cNvPr id="135" name="Shape 364"/>
            <p:cNvSpPr/>
            <p:nvPr>
              <p:custDataLst>
                <p:tags r:id="rId10"/>
              </p:custDataLst>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50800" cap="flat">
              <a:solidFill>
                <a:srgbClr val="FBF9FC"/>
              </a:solidFill>
              <a:prstDash val="solid"/>
              <a:miter lim="400000"/>
            </a:ln>
            <a:effectLst/>
          </p:spPr>
          <p:txBody>
            <a:bodyPr wrap="square" lIns="0" tIns="0" rIns="0" bIns="0" numCol="1" anchor="ctr">
              <a:noAutofit/>
            </a:bodyPr>
            <a:lstStyle/>
            <a:p>
              <a:pPr lvl="0">
                <a:defRPr sz="11200"/>
              </a:pPr>
              <a:endParaRPr sz="1800">
                <a:solidFill>
                  <a:schemeClr val="bg1"/>
                </a:solidFill>
                <a:latin typeface="Arial" panose="020B0604020202020204" pitchFamily="34" charset="0"/>
                <a:cs typeface="Arial" panose="020B0604020202020204" pitchFamily="34" charset="0"/>
              </a:endParaRPr>
            </a:p>
          </p:txBody>
        </p:sp>
        <p:sp>
          <p:nvSpPr>
            <p:cNvPr id="136" name="Shape 365"/>
            <p:cNvSpPr/>
            <p:nvPr>
              <p:custDataLst>
                <p:tags r:id="rId11"/>
              </p:custDataLst>
            </p:nvPr>
          </p:nvSpPr>
          <p:spPr>
            <a:xfrm>
              <a:off x="311484" y="61474"/>
              <a:ext cx="227626" cy="727647"/>
            </a:xfrm>
            <a:prstGeom prst="rect">
              <a:avLst/>
            </a:prstGeom>
            <a:noFill/>
            <a:ln w="12700" cap="flat">
              <a:noFill/>
              <a:miter lim="400000"/>
            </a:ln>
            <a:effectLst/>
          </p:spPr>
          <p:txBody>
            <a:bodyPr wrap="square" lIns="0" tIns="0" rIns="0" bIns="0" numCol="1" anchor="ctr">
              <a:sp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lang="en-US" sz="1200">
                  <a:solidFill>
                    <a:schemeClr val="bg1"/>
                  </a:solidFill>
                  <a:latin typeface="Arial" panose="020B0604020202020204" pitchFamily="34" charset="0"/>
                  <a:cs typeface="Arial" panose="020B0604020202020204" pitchFamily="34" charset="0"/>
                </a:rPr>
                <a:t>2</a:t>
              </a:r>
              <a:endParaRPr lang="en-US" sz="1200">
                <a:solidFill>
                  <a:schemeClr val="bg1"/>
                </a:solidFill>
                <a:latin typeface="Arial" panose="020B0604020202020204" pitchFamily="34" charset="0"/>
                <a:cs typeface="Arial" panose="020B0604020202020204" pitchFamily="34" charset="0"/>
              </a:endParaRPr>
            </a:p>
          </p:txBody>
        </p:sp>
      </p:grpSp>
      <p:grpSp>
        <p:nvGrpSpPr>
          <p:cNvPr id="137" name="Group 369"/>
          <p:cNvGrpSpPr/>
          <p:nvPr/>
        </p:nvGrpSpPr>
        <p:grpSpPr>
          <a:xfrm>
            <a:off x="5744210" y="3168015"/>
            <a:ext cx="302260" cy="215265"/>
            <a:chOff x="0" y="0"/>
            <a:chExt cx="850594" cy="850594"/>
          </a:xfrm>
        </p:grpSpPr>
        <p:sp>
          <p:nvSpPr>
            <p:cNvPr id="138" name="Shape 367"/>
            <p:cNvSpPr/>
            <p:nvPr>
              <p:custDataLst>
                <p:tags r:id="rId12"/>
              </p:custDataLst>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50800" cap="flat">
              <a:solidFill>
                <a:srgbClr val="FBF9FC"/>
              </a:solidFill>
              <a:prstDash val="solid"/>
              <a:miter lim="400000"/>
            </a:ln>
            <a:effectLst/>
          </p:spPr>
          <p:txBody>
            <a:bodyPr wrap="square" lIns="0" tIns="0" rIns="0" bIns="0" numCol="1" anchor="ctr">
              <a:noAutofit/>
            </a:bodyPr>
            <a:lstStyle/>
            <a:p>
              <a:pPr lvl="0">
                <a:defRPr sz="11200"/>
              </a:pPr>
              <a:endParaRPr sz="1800">
                <a:latin typeface="Arial" panose="020B0604020202020204" pitchFamily="34" charset="0"/>
                <a:cs typeface="Arial" panose="020B0604020202020204" pitchFamily="34" charset="0"/>
              </a:endParaRPr>
            </a:p>
          </p:txBody>
        </p:sp>
        <p:sp>
          <p:nvSpPr>
            <p:cNvPr id="139" name="Shape 368"/>
            <p:cNvSpPr/>
            <p:nvPr>
              <p:custDataLst>
                <p:tags r:id="rId13"/>
              </p:custDataLst>
            </p:nvPr>
          </p:nvSpPr>
          <p:spPr>
            <a:xfrm>
              <a:off x="243825" y="114147"/>
              <a:ext cx="362944" cy="622301"/>
            </a:xfrm>
            <a:prstGeom prst="rect">
              <a:avLst/>
            </a:prstGeom>
            <a:no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lang="en-US" sz="1200">
                  <a:latin typeface="Arial" panose="020B0604020202020204" pitchFamily="34" charset="0"/>
                  <a:cs typeface="Arial" panose="020B0604020202020204" pitchFamily="34" charset="0"/>
                </a:rPr>
                <a:t>3</a:t>
              </a:r>
              <a:endParaRPr lang="en-US" sz="1200">
                <a:latin typeface="Arial" panose="020B0604020202020204" pitchFamily="34" charset="0"/>
                <a:cs typeface="Arial" panose="020B0604020202020204" pitchFamily="34" charset="0"/>
              </a:endParaRPr>
            </a:p>
          </p:txBody>
        </p:sp>
      </p:grpSp>
      <p:sp>
        <p:nvSpPr>
          <p:cNvPr id="144" name="Shape 376"/>
          <p:cNvSpPr/>
          <p:nvPr>
            <p:custDataLst>
              <p:tags r:id="rId14"/>
            </p:custDataLst>
          </p:nvPr>
        </p:nvSpPr>
        <p:spPr>
          <a:xfrm>
            <a:off x="2425065" y="3497580"/>
            <a:ext cx="1118870" cy="1457325"/>
          </a:xfrm>
          <a:prstGeom prst="rect">
            <a:avLst/>
          </a:prstGeom>
          <a:noFill/>
          <a:ln w="12700" cap="flat">
            <a:noFill/>
            <a:miter lim="400000"/>
          </a:ln>
          <a:effectLst/>
        </p:spPr>
        <p:txBody>
          <a:bodyPr wrap="square" lIns="0" tIns="0" rIns="0" bIns="0" numCol="1" anchor="t">
            <a:no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buClrTx/>
              <a:buSzTx/>
              <a:buFontTx/>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通过一条总线连接中心控制器和终端设备，实现</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一台计算机集中所有控制</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just">
              <a:lnSpc>
                <a:spcPct val="120000"/>
              </a:lnSpc>
              <a:buClrTx/>
              <a:buSzTx/>
              <a:buFontTx/>
            </a:pP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just">
              <a:lnSpc>
                <a:spcPct val="120000"/>
              </a:lnSpc>
              <a:buClrTx/>
              <a:buSzTx/>
              <a:buFontTx/>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轴位置环位于运动控制器中，组成闭环控制系统。</a:t>
            </a:r>
            <a:endParaRPr lang="zh-CN" sz="1000" b="0">
              <a:ea typeface="宋体" panose="02010600030101010101" pitchFamily="2" charset="-122"/>
            </a:endParaRPr>
          </a:p>
          <a:p>
            <a:pPr algn="just">
              <a:lnSpc>
                <a:spcPct val="120000"/>
              </a:lnSpc>
              <a:buClrTx/>
              <a:buSzTx/>
              <a:buFontTx/>
            </a:pP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145" name="Shape 379"/>
          <p:cNvSpPr/>
          <p:nvPr>
            <p:custDataLst>
              <p:tags r:id="rId15"/>
            </p:custDataLst>
          </p:nvPr>
        </p:nvSpPr>
        <p:spPr>
          <a:xfrm>
            <a:off x="3865245" y="3497580"/>
            <a:ext cx="1118870" cy="1202690"/>
          </a:xfrm>
          <a:prstGeom prst="rect">
            <a:avLst/>
          </a:prstGeom>
          <a:noFill/>
          <a:ln w="12700" cap="flat">
            <a:noFill/>
            <a:miter lim="400000"/>
          </a:ln>
          <a:effectLst/>
        </p:spPr>
        <p:txBody>
          <a:bodyPr wrap="square" lIns="0" tIns="0" rIns="0" bIns="0" numCol="1" anchor="t">
            <a:no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数据传输由</a:t>
            </a:r>
            <a:r>
              <a:rPr lang="zh-CN"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运动</a:t>
            </a:r>
            <a:r>
              <a:rPr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控制器到中心控制器，再由中心控制器进行处理和控制，</a:t>
            </a:r>
            <a:r>
              <a:rPr lang="zh-CN"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处理效率低，响应</a:t>
            </a:r>
            <a:r>
              <a:rPr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速度慢。</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6" name="Shape 382"/>
          <p:cNvSpPr/>
          <p:nvPr>
            <p:custDataLst>
              <p:tags r:id="rId16"/>
            </p:custDataLst>
          </p:nvPr>
        </p:nvSpPr>
        <p:spPr>
          <a:xfrm>
            <a:off x="5351780" y="3497580"/>
            <a:ext cx="1118870" cy="736600"/>
          </a:xfrm>
          <a:prstGeom prst="rect">
            <a:avLst/>
          </a:prstGeom>
          <a:noFill/>
          <a:ln w="12700" cap="flat">
            <a:noFill/>
            <a:miter lim="400000"/>
          </a:ln>
          <a:effectLst/>
        </p:spPr>
        <p:txBody>
          <a:bodyPr wrap="square" lIns="0" tIns="0" rIns="0" bIns="0" numCol="1" anchor="t">
            <a:noAutofit/>
          </a:bodyPr>
          <a:lstStyle>
            <a:lvl1pPr>
              <a:defRPr sz="2000">
                <a:solidFill>
                  <a:srgbClr val="606B83"/>
                </a:solidFill>
                <a:latin typeface="STIXGeneral-Bold"/>
                <a:ea typeface="STIXGeneral-Bold"/>
                <a:cs typeface="STIXGeneral-Bold"/>
                <a:sym typeface="STIXGeneral-Bold"/>
              </a:defRPr>
            </a:lvl1pPr>
          </a:lstStyle>
          <a:p>
            <a:pPr algn="just">
              <a:lnSpc>
                <a:spcPct val="120000"/>
              </a:lnSpc>
            </a:pPr>
            <a:endParaRPr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8" name="Shape 385"/>
          <p:cNvSpPr/>
          <p:nvPr>
            <p:custDataLst>
              <p:tags r:id="rId17"/>
            </p:custDataLst>
          </p:nvPr>
        </p:nvSpPr>
        <p:spPr>
          <a:xfrm>
            <a:off x="5337175" y="3509010"/>
            <a:ext cx="1118870" cy="1235710"/>
          </a:xfrm>
          <a:prstGeom prst="rect">
            <a:avLst/>
          </a:prstGeom>
          <a:noFill/>
          <a:ln w="12700" cap="flat">
            <a:noFill/>
            <a:miter lim="400000"/>
          </a:ln>
          <a:effectLst/>
        </p:spPr>
        <p:txBody>
          <a:bodyPr wrap="square" lIns="0" tIns="0" rIns="0" bIns="0" numCol="1" anchor="t">
            <a:no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适用于单一设备</a:t>
            </a:r>
            <a:r>
              <a:rPr lang="zh-CN"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单一</a:t>
            </a:r>
            <a:r>
              <a:rPr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控制对象的小</a:t>
            </a:r>
            <a:r>
              <a:rPr lang="zh-CN"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规模控制</a:t>
            </a:r>
            <a:r>
              <a:rPr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系统，如石化、纺织、化工等一些小型生产设备的控制。</a:t>
            </a:r>
            <a:endParaRPr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979930" y="1094105"/>
            <a:ext cx="5095875" cy="941070"/>
            <a:chOff x="1582" y="2632"/>
            <a:chExt cx="8210" cy="1651"/>
          </a:xfrm>
        </p:grpSpPr>
        <p:sp>
          <p:nvSpPr>
            <p:cNvPr id="74" name="矩形 73"/>
            <p:cNvSpPr/>
            <p:nvPr>
              <p:custDataLst>
                <p:tags r:id="rId18"/>
              </p:custDataLst>
            </p:nvPr>
          </p:nvSpPr>
          <p:spPr>
            <a:xfrm>
              <a:off x="1582" y="2632"/>
              <a:ext cx="774" cy="1651"/>
            </a:xfrm>
            <a:prstGeom prst="rect">
              <a:avLst/>
            </a:prstGeom>
            <a:noFill/>
            <a:ln w="2857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solidFill>
                    <a:schemeClr val="tx1"/>
                  </a:solidFill>
                </a:rPr>
                <a:t>计算机</a:t>
              </a:r>
              <a:endParaRPr lang="zh-CN" altLang="en-US" sz="1400">
                <a:solidFill>
                  <a:schemeClr val="tx1"/>
                </a:solidFill>
              </a:endParaRPr>
            </a:p>
          </p:txBody>
        </p:sp>
        <p:sp>
          <p:nvSpPr>
            <p:cNvPr id="75" name="矩形 74"/>
            <p:cNvSpPr/>
            <p:nvPr>
              <p:custDataLst>
                <p:tags r:id="rId19"/>
              </p:custDataLst>
            </p:nvPr>
          </p:nvSpPr>
          <p:spPr>
            <a:xfrm>
              <a:off x="3352" y="2632"/>
              <a:ext cx="1428" cy="1651"/>
            </a:xfrm>
            <a:prstGeom prst="rect">
              <a:avLst/>
            </a:prstGeom>
            <a:noFill/>
            <a:ln w="2857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solidFill>
                    <a:schemeClr val="tx1"/>
                  </a:solidFill>
                </a:rPr>
                <a:t>运动</a:t>
              </a:r>
              <a:endParaRPr lang="zh-CN" altLang="en-US" sz="1400">
                <a:solidFill>
                  <a:schemeClr val="tx1"/>
                </a:solidFill>
              </a:endParaRPr>
            </a:p>
            <a:p>
              <a:pPr algn="ctr"/>
              <a:r>
                <a:rPr lang="zh-CN" altLang="en-US" sz="1400">
                  <a:solidFill>
                    <a:schemeClr val="tx1"/>
                  </a:solidFill>
                </a:rPr>
                <a:t>控制器</a:t>
              </a:r>
              <a:endParaRPr lang="zh-CN" altLang="en-US" sz="1400">
                <a:solidFill>
                  <a:schemeClr val="tx1"/>
                </a:solidFill>
              </a:endParaRPr>
            </a:p>
          </p:txBody>
        </p:sp>
        <p:sp>
          <p:nvSpPr>
            <p:cNvPr id="76" name="矩形 75"/>
            <p:cNvSpPr/>
            <p:nvPr>
              <p:custDataLst>
                <p:tags r:id="rId20"/>
              </p:custDataLst>
            </p:nvPr>
          </p:nvSpPr>
          <p:spPr>
            <a:xfrm>
              <a:off x="5776" y="2632"/>
              <a:ext cx="1859" cy="588"/>
            </a:xfrm>
            <a:prstGeom prst="rect">
              <a:avLst/>
            </a:prstGeom>
            <a:noFill/>
            <a:ln w="2857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solidFill>
                    <a:schemeClr val="tx1"/>
                  </a:solidFill>
                </a:rPr>
                <a:t>执行</a:t>
              </a:r>
              <a:r>
                <a:rPr lang="zh-CN" altLang="en-US" sz="1400">
                  <a:solidFill>
                    <a:schemeClr val="tx1"/>
                  </a:solidFill>
                </a:rPr>
                <a:t>机构</a:t>
              </a:r>
              <a:endParaRPr lang="zh-CN" altLang="en-US" sz="1400">
                <a:solidFill>
                  <a:schemeClr val="tx1"/>
                </a:solidFill>
              </a:endParaRPr>
            </a:p>
          </p:txBody>
        </p:sp>
        <p:sp>
          <p:nvSpPr>
            <p:cNvPr id="77" name="矩形 76"/>
            <p:cNvSpPr/>
            <p:nvPr>
              <p:custDataLst>
                <p:tags r:id="rId21"/>
              </p:custDataLst>
            </p:nvPr>
          </p:nvSpPr>
          <p:spPr>
            <a:xfrm>
              <a:off x="5776" y="3741"/>
              <a:ext cx="1859" cy="542"/>
            </a:xfrm>
            <a:prstGeom prst="rect">
              <a:avLst/>
            </a:prstGeom>
            <a:noFill/>
            <a:ln w="2857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solidFill>
                    <a:schemeClr val="tx1"/>
                  </a:solidFill>
                </a:rPr>
                <a:t>检测</a:t>
              </a:r>
              <a:r>
                <a:rPr lang="zh-CN" altLang="en-US" sz="1400">
                  <a:solidFill>
                    <a:schemeClr val="tx1"/>
                  </a:solidFill>
                </a:rPr>
                <a:t>元件</a:t>
              </a:r>
              <a:endParaRPr lang="zh-CN" altLang="en-US" sz="1400">
                <a:solidFill>
                  <a:schemeClr val="tx1"/>
                </a:solidFill>
              </a:endParaRPr>
            </a:p>
          </p:txBody>
        </p:sp>
        <p:sp>
          <p:nvSpPr>
            <p:cNvPr id="78" name="矩形 77"/>
            <p:cNvSpPr/>
            <p:nvPr>
              <p:custDataLst>
                <p:tags r:id="rId22"/>
              </p:custDataLst>
            </p:nvPr>
          </p:nvSpPr>
          <p:spPr>
            <a:xfrm>
              <a:off x="8646" y="2632"/>
              <a:ext cx="1147" cy="1651"/>
            </a:xfrm>
            <a:prstGeom prst="rect">
              <a:avLst/>
            </a:prstGeom>
            <a:noFill/>
            <a:ln w="2857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solidFill>
                    <a:schemeClr val="tx1"/>
                  </a:solidFill>
                </a:rPr>
                <a:t>被控</a:t>
              </a:r>
              <a:endParaRPr lang="zh-CN" altLang="en-US" sz="1400">
                <a:solidFill>
                  <a:schemeClr val="tx1"/>
                </a:solidFill>
              </a:endParaRPr>
            </a:p>
            <a:p>
              <a:pPr algn="ctr"/>
              <a:r>
                <a:rPr lang="zh-CN" altLang="en-US" sz="1400">
                  <a:solidFill>
                    <a:schemeClr val="tx1"/>
                  </a:solidFill>
                </a:rPr>
                <a:t>对象</a:t>
              </a:r>
              <a:endParaRPr lang="zh-CN" altLang="en-US" sz="1400">
                <a:solidFill>
                  <a:schemeClr val="tx1"/>
                </a:solidFill>
              </a:endParaRPr>
            </a:p>
          </p:txBody>
        </p:sp>
        <p:cxnSp>
          <p:nvCxnSpPr>
            <p:cNvPr id="79" name="直接箭头连接符 78"/>
            <p:cNvCxnSpPr/>
            <p:nvPr>
              <p:custDataLst>
                <p:tags r:id="rId23"/>
              </p:custDataLst>
            </p:nvPr>
          </p:nvCxnSpPr>
          <p:spPr>
            <a:xfrm>
              <a:off x="2356" y="3458"/>
              <a:ext cx="996" cy="0"/>
            </a:xfrm>
            <a:prstGeom prst="straightConnector1">
              <a:avLst/>
            </a:prstGeom>
            <a:ln w="25400">
              <a:solidFill>
                <a:schemeClr val="tx1"/>
              </a:solidFill>
              <a:headEnd type="triangle" w="med" len="lg"/>
              <a:tailEnd type="triangle" w="med" len="lg"/>
            </a:ln>
          </p:spPr>
          <p:style>
            <a:lnRef idx="2">
              <a:schemeClr val="accent1"/>
            </a:lnRef>
            <a:fillRef idx="0">
              <a:srgbClr val="FFFFFF"/>
            </a:fillRef>
            <a:effectRef idx="0">
              <a:srgbClr val="FFFFFF"/>
            </a:effectRef>
            <a:fontRef idx="minor">
              <a:schemeClr val="tx1"/>
            </a:fontRef>
          </p:style>
        </p:cxnSp>
        <p:cxnSp>
          <p:nvCxnSpPr>
            <p:cNvPr id="80" name="直接箭头连接符 79"/>
            <p:cNvCxnSpPr/>
            <p:nvPr>
              <p:custDataLst>
                <p:tags r:id="rId24"/>
              </p:custDataLst>
            </p:nvPr>
          </p:nvCxnSpPr>
          <p:spPr>
            <a:xfrm>
              <a:off x="4780" y="2926"/>
              <a:ext cx="996" cy="0"/>
            </a:xfrm>
            <a:prstGeom prst="straightConnector1">
              <a:avLst/>
            </a:prstGeom>
            <a:ln w="25400">
              <a:solidFill>
                <a:schemeClr val="tx1"/>
              </a:solidFill>
              <a:headEnd type="none" w="med" len="lg"/>
              <a:tailEnd type="triangle" w="med" len="lg"/>
            </a:ln>
          </p:spPr>
          <p:style>
            <a:lnRef idx="2">
              <a:schemeClr val="accent1"/>
            </a:lnRef>
            <a:fillRef idx="0">
              <a:srgbClr val="FFFFFF"/>
            </a:fillRef>
            <a:effectRef idx="0">
              <a:srgbClr val="FFFFFF"/>
            </a:effectRef>
            <a:fontRef idx="minor">
              <a:schemeClr val="tx1"/>
            </a:fontRef>
          </p:style>
        </p:cxnSp>
        <p:cxnSp>
          <p:nvCxnSpPr>
            <p:cNvPr id="81" name="直接箭头连接符 80"/>
            <p:cNvCxnSpPr/>
            <p:nvPr>
              <p:custDataLst>
                <p:tags r:id="rId25"/>
              </p:custDataLst>
            </p:nvPr>
          </p:nvCxnSpPr>
          <p:spPr>
            <a:xfrm>
              <a:off x="4780" y="4012"/>
              <a:ext cx="996" cy="0"/>
            </a:xfrm>
            <a:prstGeom prst="straightConnector1">
              <a:avLst/>
            </a:prstGeom>
            <a:ln w="25400">
              <a:solidFill>
                <a:schemeClr val="tx1"/>
              </a:solidFill>
              <a:headEnd type="triangle" w="med" len="lg"/>
              <a:tailEnd type="none" w="med" len="lg"/>
            </a:ln>
          </p:spPr>
          <p:style>
            <a:lnRef idx="2">
              <a:schemeClr val="accent1"/>
            </a:lnRef>
            <a:fillRef idx="0">
              <a:srgbClr val="FFFFFF"/>
            </a:fillRef>
            <a:effectRef idx="0">
              <a:srgbClr val="FFFFFF"/>
            </a:effectRef>
            <a:fontRef idx="minor">
              <a:schemeClr val="tx1"/>
            </a:fontRef>
          </p:style>
        </p:cxnSp>
        <p:cxnSp>
          <p:nvCxnSpPr>
            <p:cNvPr id="82" name="直接箭头连接符 81"/>
            <p:cNvCxnSpPr/>
            <p:nvPr>
              <p:custDataLst>
                <p:tags r:id="rId26"/>
              </p:custDataLst>
            </p:nvPr>
          </p:nvCxnSpPr>
          <p:spPr>
            <a:xfrm>
              <a:off x="7635" y="2926"/>
              <a:ext cx="996" cy="0"/>
            </a:xfrm>
            <a:prstGeom prst="straightConnector1">
              <a:avLst/>
            </a:prstGeom>
            <a:ln w="25400">
              <a:solidFill>
                <a:schemeClr val="tx1"/>
              </a:solidFill>
              <a:headEnd type="none" w="med" len="lg"/>
              <a:tailEnd type="triangle" w="med" len="lg"/>
            </a:ln>
          </p:spPr>
          <p:style>
            <a:lnRef idx="2">
              <a:schemeClr val="accent1"/>
            </a:lnRef>
            <a:fillRef idx="0">
              <a:srgbClr val="FFFFFF"/>
            </a:fillRef>
            <a:effectRef idx="0">
              <a:srgbClr val="FFFFFF"/>
            </a:effectRef>
            <a:fontRef idx="minor">
              <a:schemeClr val="tx1"/>
            </a:fontRef>
          </p:style>
        </p:cxnSp>
        <p:cxnSp>
          <p:nvCxnSpPr>
            <p:cNvPr id="83" name="直接箭头连接符 82"/>
            <p:cNvCxnSpPr/>
            <p:nvPr>
              <p:custDataLst>
                <p:tags r:id="rId27"/>
              </p:custDataLst>
            </p:nvPr>
          </p:nvCxnSpPr>
          <p:spPr>
            <a:xfrm>
              <a:off x="7635" y="4012"/>
              <a:ext cx="996" cy="0"/>
            </a:xfrm>
            <a:prstGeom prst="straightConnector1">
              <a:avLst/>
            </a:prstGeom>
            <a:ln w="25400">
              <a:solidFill>
                <a:schemeClr val="tx1"/>
              </a:solidFill>
              <a:headEnd type="triangle" w="med" len="lg"/>
              <a:tailEnd type="none" w="med" len="lg"/>
            </a:ln>
          </p:spPr>
          <p:style>
            <a:lnRef idx="2">
              <a:schemeClr val="accent1"/>
            </a:lnRef>
            <a:fillRef idx="0">
              <a:srgbClr val="FFFFFF"/>
            </a:fillRef>
            <a:effectRef idx="0">
              <a:srgbClr val="FFFFFF"/>
            </a:effectRef>
            <a:fontRef idx="minor">
              <a:schemeClr val="tx1"/>
            </a:fontRef>
          </p:style>
        </p:cxnSp>
      </p:grpSp>
      <p:cxnSp>
        <p:nvCxnSpPr>
          <p:cNvPr id="32" name="直接连接符 31"/>
          <p:cNvCxnSpPr/>
          <p:nvPr userDrawn="1">
            <p:custDataLst>
              <p:tags r:id="rId28"/>
            </p:custDataLst>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3" name="Group 7"/>
          <p:cNvGrpSpPr/>
          <p:nvPr userDrawn="1"/>
        </p:nvGrpSpPr>
        <p:grpSpPr bwMode="auto">
          <a:xfrm>
            <a:off x="323528" y="292895"/>
            <a:ext cx="390372" cy="205979"/>
            <a:chOff x="0" y="0"/>
            <a:chExt cx="1041399" cy="549275"/>
          </a:xfrm>
        </p:grpSpPr>
        <p:sp>
          <p:nvSpPr>
            <p:cNvPr id="34" name="Freeform 16"/>
            <p:cNvSpPr/>
            <p:nvPr>
              <p:custDataLst>
                <p:tags r:id="rId29"/>
              </p:custDataLst>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35" name="Freeform 17"/>
            <p:cNvSpPr/>
            <p:nvPr>
              <p:custDataLst>
                <p:tags r:id="rId30"/>
              </p:custDataLst>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36" name="Freeform 18"/>
            <p:cNvSpPr/>
            <p:nvPr>
              <p:custDataLst>
                <p:tags r:id="rId31"/>
              </p:custDataLst>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gr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200"/>
                                  </p:stCondLst>
                                  <p:childTnLst>
                                    <p:set>
                                      <p:cBhvr>
                                        <p:cTn id="6" dur="1" fill="hold">
                                          <p:stCondLst>
                                            <p:cond delay="0"/>
                                          </p:stCondLst>
                                        </p:cTn>
                                        <p:tgtEl>
                                          <p:spTgt spid="116"/>
                                        </p:tgtEl>
                                        <p:attrNameLst>
                                          <p:attrName>style.visibility</p:attrName>
                                        </p:attrNameLst>
                                      </p:cBhvr>
                                      <p:to>
                                        <p:strVal val="visible"/>
                                      </p:to>
                                    </p:set>
                                  </p:childTnLst>
                                </p:cTn>
                              </p:par>
                            </p:childTnLst>
                          </p:cTn>
                        </p:par>
                        <p:par>
                          <p:cTn id="7" fill="hold">
                            <p:stCondLst>
                              <p:cond delay="1200"/>
                            </p:stCondLst>
                            <p:childTnLst>
                              <p:par>
                                <p:cTn id="8" presetID="1" presetClass="entr" presetSubtype="0" fill="hold" grpId="0" nodeType="afterEffect">
                                  <p:stCondLst>
                                    <p:cond delay="200"/>
                                  </p:stCondLst>
                                  <p:childTnLst>
                                    <p:set>
                                      <p:cBhvr>
                                        <p:cTn id="9" dur="1" fill="hold">
                                          <p:stCondLst>
                                            <p:cond delay="0"/>
                                          </p:stCondLst>
                                        </p:cTn>
                                        <p:tgtEl>
                                          <p:spTgt spid="13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4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800"/>
                                  </p:stCondLst>
                                  <p:childTnLst>
                                    <p:set>
                                      <p:cBhvr>
                                        <p:cTn id="17" dur="1" fill="hold">
                                          <p:stCondLst>
                                            <p:cond delay="0"/>
                                          </p:stCondLst>
                                        </p:cTn>
                                        <p:tgtEl>
                                          <p:spTgt spid="119"/>
                                        </p:tgtEl>
                                        <p:attrNameLst>
                                          <p:attrName>style.visibility</p:attrName>
                                        </p:attrNameLst>
                                      </p:cBhvr>
                                      <p:to>
                                        <p:strVal val="visible"/>
                                      </p:to>
                                    </p:set>
                                  </p:childTnLst>
                                </p:cTn>
                              </p:par>
                            </p:childTnLst>
                          </p:cTn>
                        </p:par>
                        <p:par>
                          <p:cTn id="18" fill="hold">
                            <p:stCondLst>
                              <p:cond delay="800"/>
                            </p:stCondLst>
                            <p:childTnLst>
                              <p:par>
                                <p:cTn id="19" presetID="1" presetClass="entr" presetSubtype="0" fill="hold" grpId="0" nodeType="afterEffect">
                                  <p:stCondLst>
                                    <p:cond delay="400"/>
                                  </p:stCondLst>
                                  <p:childTnLst>
                                    <p:set>
                                      <p:cBhvr>
                                        <p:cTn id="20" dur="1" fill="hold">
                                          <p:stCondLst>
                                            <p:cond delay="0"/>
                                          </p:stCondLst>
                                        </p:cTn>
                                        <p:tgtEl>
                                          <p:spTgt spid="1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400"/>
                                  </p:stCondLst>
                                  <p:childTnLst>
                                    <p:set>
                                      <p:cBhvr>
                                        <p:cTn id="28" dur="1" fill="hold">
                                          <p:stCondLst>
                                            <p:cond delay="0"/>
                                          </p:stCondLst>
                                        </p:cTn>
                                        <p:tgtEl>
                                          <p:spTgt spid="122"/>
                                        </p:tgtEl>
                                        <p:attrNameLst>
                                          <p:attrName>style.visibility</p:attrName>
                                        </p:attrNameLst>
                                      </p:cBhvr>
                                      <p:to>
                                        <p:strVal val="visible"/>
                                      </p:to>
                                    </p:set>
                                  </p:childTnLst>
                                </p:cTn>
                              </p:par>
                            </p:childTnLst>
                          </p:cTn>
                        </p:par>
                        <p:par>
                          <p:cTn id="29" fill="hold">
                            <p:stCondLst>
                              <p:cond delay="400"/>
                            </p:stCondLst>
                            <p:childTnLst>
                              <p:par>
                                <p:cTn id="30" presetID="1" presetClass="entr" presetSubtype="0" fill="hold" grpId="0" nodeType="afterEffect">
                                  <p:stCondLst>
                                    <p:cond delay="600"/>
                                  </p:stCondLst>
                                  <p:childTnLst>
                                    <p:set>
                                      <p:cBhvr>
                                        <p:cTn id="31" dur="1" fill="hold">
                                          <p:stCondLst>
                                            <p:cond delay="0"/>
                                          </p:stCondLst>
                                        </p:cTn>
                                        <p:tgtEl>
                                          <p:spTgt spid="1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bldLvl="0" animBg="1" advAuto="0"/>
      <p:bldP spid="119" grpId="0" bldLvl="0" animBg="1" advAuto="0"/>
      <p:bldP spid="122" grpId="0" bldLvl="0" animBg="1" advAuto="0"/>
      <p:bldP spid="131" grpId="0" bldLvl="0" animBg="1" advAuto="0"/>
      <p:bldP spid="134" grpId="0" bldLvl="0" animBg="1" advAuto="0"/>
      <p:bldP spid="137" grpId="0" bldLvl="0" animBg="1" advAuto="0"/>
      <p:bldP spid="144" grpId="0" bldLvl="0" animBg="1"/>
      <p:bldP spid="145" grpId="0" bldLvl="0" animBg="1"/>
      <p:bldP spid="148"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982470" y="839470"/>
            <a:ext cx="2882900" cy="4038600"/>
          </a:xfrm>
          <a:prstGeom prst="rect">
            <a:avLst/>
          </a:prstGeom>
        </p:spPr>
      </p:pic>
      <p:sp>
        <p:nvSpPr>
          <p:cNvPr id="31" name="Title 1"/>
          <p:cNvSpPr txBox="1"/>
          <p:nvPr>
            <p:custDataLst>
              <p:tags r:id="rId2"/>
            </p:custDataLst>
          </p:nvPr>
        </p:nvSpPr>
        <p:spPr>
          <a:xfrm>
            <a:off x="857885" y="200025"/>
            <a:ext cx="263017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集中式控制系统（</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CCS</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2" name="直接连接符 31"/>
          <p:cNvCxnSpPr/>
          <p:nvPr userDrawn="1">
            <p:custDataLst>
              <p:tags r:id="rId3"/>
            </p:custDataLst>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3" name="Group 7"/>
          <p:cNvGrpSpPr/>
          <p:nvPr userDrawn="1"/>
        </p:nvGrpSpPr>
        <p:grpSpPr bwMode="auto">
          <a:xfrm>
            <a:off x="323528" y="292895"/>
            <a:ext cx="390372" cy="205979"/>
            <a:chOff x="0" y="0"/>
            <a:chExt cx="1041399" cy="549275"/>
          </a:xfrm>
        </p:grpSpPr>
        <p:sp>
          <p:nvSpPr>
            <p:cNvPr id="34" name="Freeform 16"/>
            <p:cNvSpPr/>
            <p:nvPr>
              <p:custDataLst>
                <p:tags r:id="rId4"/>
              </p:custDataLst>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35" name="Freeform 17"/>
            <p:cNvSpPr/>
            <p:nvPr>
              <p:custDataLst>
                <p:tags r:id="rId5"/>
              </p:custDataLst>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sp>
          <p:nvSpPr>
            <p:cNvPr id="36" name="Freeform 18"/>
            <p:cNvSpPr/>
            <p:nvPr>
              <p:custDataLst>
                <p:tags r:id="rId6"/>
              </p:custDataLst>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grpSp>
      <p:pic>
        <p:nvPicPr>
          <p:cNvPr id="3" name="图片 2"/>
          <p:cNvPicPr>
            <a:picLocks noChangeAspect="1"/>
          </p:cNvPicPr>
          <p:nvPr>
            <p:custDataLst>
              <p:tags r:id="rId7"/>
            </p:custDataLst>
          </p:nvPr>
        </p:nvPicPr>
        <p:blipFill>
          <a:blip r:embed="rId8"/>
          <a:stretch>
            <a:fillRect/>
          </a:stretch>
        </p:blipFill>
        <p:spPr>
          <a:xfrm>
            <a:off x="5078095" y="2501900"/>
            <a:ext cx="3549650" cy="5334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任意多边形: 形状 11"/>
          <p:cNvSpPr/>
          <p:nvPr>
            <p:custDataLst>
              <p:tags r:id="rId1"/>
            </p:custDataLst>
          </p:nvPr>
        </p:nvSpPr>
        <p:spPr>
          <a:xfrm>
            <a:off x="0" y="0"/>
            <a:ext cx="4070049" cy="5143500"/>
          </a:xfrm>
          <a:custGeom>
            <a:avLst/>
            <a:gdLst>
              <a:gd name="connsiteX0" fmla="*/ 0 w 5426732"/>
              <a:gd name="connsiteY0" fmla="*/ 0 h 6858000"/>
              <a:gd name="connsiteX1" fmla="*/ 4559913 w 5426732"/>
              <a:gd name="connsiteY1" fmla="*/ 0 h 6858000"/>
              <a:gd name="connsiteX2" fmla="*/ 5426732 w 5426732"/>
              <a:gd name="connsiteY2" fmla="*/ 6858000 h 6858000"/>
              <a:gd name="connsiteX3" fmla="*/ 0 w 54267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26732" h="6858000">
                <a:moveTo>
                  <a:pt x="0" y="0"/>
                </a:moveTo>
                <a:lnTo>
                  <a:pt x="4559913" y="0"/>
                </a:lnTo>
                <a:lnTo>
                  <a:pt x="5426732"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p:cNvSpPr txBox="1"/>
          <p:nvPr>
            <p:custDataLst>
              <p:tags r:id="rId2"/>
            </p:custDataLst>
          </p:nvPr>
        </p:nvSpPr>
        <p:spPr>
          <a:xfrm>
            <a:off x="432103" y="2634278"/>
            <a:ext cx="2645204" cy="342840"/>
          </a:xfrm>
          <a:prstGeom prst="rect">
            <a:avLst/>
          </a:prstGeom>
          <a:noFill/>
        </p:spPr>
        <p:txBody>
          <a:bodyPr wrap="square" lIns="67627" tIns="35242" rIns="67627" bIns="35242" rtlCol="0" anchor="t">
            <a:normAutofit fontScale="80000"/>
          </a:bodyPr>
          <a:lstStyle>
            <a:defPPr>
              <a:defRPr lang="zh-CN"/>
            </a:defPPr>
            <a:lvl1pPr fontAlgn="auto">
              <a:lnSpc>
                <a:spcPct val="130000"/>
              </a:lnSpc>
              <a:spcAft>
                <a:spcPts val="1000"/>
              </a:spcAft>
              <a:defRPr sz="1600" spc="150"/>
            </a:lvl1pPr>
          </a:lstStyle>
          <a:p>
            <a:pPr lvl="0">
              <a:lnSpc>
                <a:spcPct val="120000"/>
              </a:lnSpc>
              <a:spcAft>
                <a:spcPts val="0"/>
              </a:spcAft>
            </a:pPr>
            <a:r>
              <a:rPr lang="zh-CN" altLang="en-US" sz="1500">
                <a:solidFill>
                  <a:schemeClr val="lt1"/>
                </a:solidFill>
                <a:uFillTx/>
                <a:latin typeface="Arial" panose="020B0604020202020204" pitchFamily="34" charset="0"/>
                <a:ea typeface="微软雅黑" panose="020B0503020204020204" pitchFamily="34" charset="-122"/>
                <a:sym typeface="Arial" panose="020B0604020202020204" pitchFamily="34" charset="0"/>
              </a:rPr>
              <a:t>Distributed </a:t>
            </a:r>
            <a:r>
              <a:rPr lang="en-US" altLang="zh-CN" sz="1500">
                <a:solidFill>
                  <a:schemeClr val="lt1"/>
                </a:solidFill>
                <a:uFillTx/>
                <a:latin typeface="Arial" panose="020B0604020202020204" pitchFamily="34" charset="0"/>
                <a:ea typeface="微软雅黑" panose="020B0503020204020204" pitchFamily="34" charset="-122"/>
                <a:sym typeface="Arial" panose="020B0604020202020204" pitchFamily="34" charset="0"/>
              </a:rPr>
              <a:t>C</a:t>
            </a:r>
            <a:r>
              <a:rPr lang="zh-CN" altLang="en-US" sz="1500">
                <a:solidFill>
                  <a:schemeClr val="lt1"/>
                </a:solidFill>
                <a:uFillTx/>
                <a:latin typeface="Arial" panose="020B0604020202020204" pitchFamily="34" charset="0"/>
                <a:ea typeface="微软雅黑" panose="020B0503020204020204" pitchFamily="34" charset="-122"/>
                <a:sym typeface="Arial" panose="020B0604020202020204" pitchFamily="34" charset="0"/>
              </a:rPr>
              <a:t>ontrol</a:t>
            </a:r>
            <a:r>
              <a:rPr lang="en-US" altLang="zh-CN" sz="1500">
                <a:solidFill>
                  <a:schemeClr val="lt1"/>
                </a:solidFill>
                <a:uFillTx/>
                <a:latin typeface="Arial" panose="020B0604020202020204" pitchFamily="34" charset="0"/>
                <a:ea typeface="微软雅黑" panose="020B0503020204020204" pitchFamily="34" charset="-122"/>
                <a:sym typeface="Arial" panose="020B0604020202020204" pitchFamily="34" charset="0"/>
              </a:rPr>
              <a:t> System</a:t>
            </a:r>
            <a:endParaRPr lang="en-US" altLang="zh-CN" sz="1500">
              <a:solidFill>
                <a:schemeClr val="lt1"/>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文本框 6"/>
          <p:cNvSpPr txBox="1"/>
          <p:nvPr>
            <p:custDataLst>
              <p:tags r:id="rId3"/>
            </p:custDataLst>
          </p:nvPr>
        </p:nvSpPr>
        <p:spPr>
          <a:xfrm>
            <a:off x="432103" y="994321"/>
            <a:ext cx="2645204" cy="1577429"/>
          </a:xfrm>
          <a:prstGeom prst="rect">
            <a:avLst/>
          </a:prstGeom>
          <a:noFill/>
        </p:spPr>
        <p:txBody>
          <a:bodyPr wrap="square" lIns="67627" tIns="35242" rIns="67627" bIns="35242" rtlCol="0" anchor="b">
            <a:normAutofit/>
          </a:bodyPr>
          <a:lstStyle/>
          <a:p>
            <a:pPr marL="0" indent="0" algn="ctr">
              <a:lnSpc>
                <a:spcPct val="100000"/>
              </a:lnSpc>
              <a:spcBef>
                <a:spcPts val="0"/>
              </a:spcBef>
              <a:spcAft>
                <a:spcPts val="0"/>
              </a:spcAft>
              <a:buSzPct val="100000"/>
              <a:buNone/>
            </a:pPr>
            <a:r>
              <a:rPr lang="zh-CN" altLang="en-US" sz="2500" b="1" spc="160" dirty="0">
                <a:solidFill>
                  <a:schemeClr val="lt1"/>
                </a:solidFill>
                <a:latin typeface="Arial" panose="020B0604020202020204" pitchFamily="34" charset="0"/>
                <a:ea typeface="微软雅黑" panose="020B0503020204020204" pitchFamily="34" charset="-122"/>
                <a:sym typeface="+mn-ea"/>
              </a:rPr>
              <a:t>分布式</a:t>
            </a:r>
            <a:endParaRPr lang="zh-CN" altLang="en-US" sz="2500" b="1" spc="160" dirty="0">
              <a:solidFill>
                <a:schemeClr val="lt1"/>
              </a:solidFill>
              <a:latin typeface="Arial" panose="020B0604020202020204" pitchFamily="34" charset="0"/>
              <a:ea typeface="微软雅黑" panose="020B0503020204020204" pitchFamily="34" charset="-122"/>
              <a:sym typeface="+mn-ea"/>
            </a:endParaRPr>
          </a:p>
          <a:p>
            <a:pPr marL="0" indent="0" algn="ctr">
              <a:lnSpc>
                <a:spcPct val="100000"/>
              </a:lnSpc>
              <a:spcBef>
                <a:spcPts val="0"/>
              </a:spcBef>
              <a:spcAft>
                <a:spcPts val="0"/>
              </a:spcAft>
              <a:buSzPct val="100000"/>
              <a:buNone/>
            </a:pPr>
            <a:r>
              <a:rPr lang="zh-CN" altLang="en-US" sz="2500" b="1" spc="160" dirty="0">
                <a:solidFill>
                  <a:schemeClr val="lt1"/>
                </a:solidFill>
                <a:latin typeface="Arial" panose="020B0604020202020204" pitchFamily="34" charset="0"/>
                <a:ea typeface="微软雅黑" panose="020B0503020204020204" pitchFamily="34" charset="-122"/>
                <a:sym typeface="+mn-ea"/>
              </a:rPr>
              <a:t>控制系统</a:t>
            </a:r>
            <a:endParaRPr lang="zh-CN" altLang="en-US" sz="2500" b="1" spc="160" dirty="0">
              <a:solidFill>
                <a:schemeClr val="lt1"/>
              </a:solidFill>
              <a:latin typeface="Arial" panose="020B0604020202020204" pitchFamily="34" charset="0"/>
              <a:ea typeface="微软雅黑" panose="020B0503020204020204" pitchFamily="34" charset="-122"/>
              <a:sym typeface="+mn-ea"/>
            </a:endParaRPr>
          </a:p>
        </p:txBody>
      </p:sp>
      <p:sp>
        <p:nvSpPr>
          <p:cNvPr id="8" name="矩形 7"/>
          <p:cNvSpPr/>
          <p:nvPr>
            <p:custDataLst>
              <p:tags r:id="rId4"/>
            </p:custDataLst>
          </p:nvPr>
        </p:nvSpPr>
        <p:spPr>
          <a:xfrm>
            <a:off x="4211320" y="928370"/>
            <a:ext cx="4603115" cy="2571750"/>
          </a:xfrm>
          <a:prstGeom prst="rect">
            <a:avLst/>
          </a:prstGeom>
        </p:spPr>
        <p:txBody>
          <a:bodyPr lIns="68580" tIns="34290" rIns="68580" bIns="3429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457200" algn="l" fontAlgn="auto">
              <a:lnSpc>
                <a:spcPct val="150000"/>
              </a:lnSpc>
              <a:spcBef>
                <a:spcPts val="0"/>
              </a:spcBef>
              <a:spcAft>
                <a:spcPts val="800"/>
              </a:spcAft>
              <a:buSzPct val="100000"/>
              <a:buNone/>
            </a:pPr>
            <a:r>
              <a:rPr sz="1500" spc="8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分布式控制系统</a:t>
            </a:r>
            <a:r>
              <a:rPr lang="zh-CN" sz="1500" spc="8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500" spc="8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DCS</a:t>
            </a:r>
            <a:r>
              <a:rPr lang="zh-CN" sz="1500" spc="8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sz="1500" spc="8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500" spc="8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又</a:t>
            </a:r>
            <a:r>
              <a:rPr sz="1500" spc="8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称之为集散系统，是一种新型计算机控制系统，在集中式控制系统的基础上发展、演变而来的。基本思想是</a:t>
            </a:r>
            <a:r>
              <a:rPr sz="1500" b="1" spc="8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分散控制、集中操作、</a:t>
            </a:r>
            <a:r>
              <a:rPr lang="zh-CN" sz="1500" b="1" spc="8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多级分层</a:t>
            </a:r>
            <a:r>
              <a:rPr sz="1500" b="1" spc="8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、配置灵活</a:t>
            </a:r>
            <a:r>
              <a:rPr sz="1500" spc="8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以及组态方便。</a:t>
            </a:r>
            <a:endParaRPr lang="en-US" altLang="zh-CN" sz="1500" strike="noStrike" spc="180" baseline="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9" name="矩形 8"/>
          <p:cNvSpPr/>
          <p:nvPr>
            <p:custDataLst>
              <p:tags r:id="rId5"/>
            </p:custDataLst>
          </p:nvPr>
        </p:nvSpPr>
        <p:spPr>
          <a:xfrm>
            <a:off x="8885529" y="0"/>
            <a:ext cx="141467" cy="7297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grpSp>
        <p:nvGrpSpPr>
          <p:cNvPr id="10" name="组合 9"/>
          <p:cNvGrpSpPr>
            <a:grpSpLocks noChangeAspect="1"/>
          </p:cNvGrpSpPr>
          <p:nvPr>
            <p:custDataLst>
              <p:tags r:id="rId6"/>
            </p:custDataLst>
          </p:nvPr>
        </p:nvGrpSpPr>
        <p:grpSpPr>
          <a:xfrm rot="10800000">
            <a:off x="3046730" y="4399280"/>
            <a:ext cx="259080" cy="226060"/>
            <a:chOff x="1168400" y="1347856"/>
            <a:chExt cx="723913" cy="631688"/>
          </a:xfrm>
          <a:solidFill>
            <a:schemeClr val="bg1">
              <a:lumMod val="95000"/>
              <a:alpha val="20000"/>
            </a:schemeClr>
          </a:solidFill>
        </p:grpSpPr>
        <p:sp>
          <p:nvSpPr>
            <p:cNvPr id="11" name="任意多边形: 形状 15"/>
            <p:cNvSpPr>
              <a:spLocks noChangeAspect="1"/>
            </p:cNvSpPr>
            <p:nvPr>
              <p:custDataLst>
                <p:tags r:id="rId7"/>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lt1"/>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13" name="任意多边形: 形状 16"/>
            <p:cNvSpPr>
              <a:spLocks noChangeAspect="1"/>
            </p:cNvSpPr>
            <p:nvPr>
              <p:custDataLst>
                <p:tags r:id="rId8"/>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lt1"/>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5118_1*i*1"/>
  <p:tag name="KSO_WM_TEMPLATE_CATEGORY" val="diagram"/>
  <p:tag name="KSO_WM_TEMPLATE_INDEX" val="20205118"/>
  <p:tag name="KSO_WM_UNIT_LAYERLEVEL" val="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TEXT_PART_ID_V2" val="d-4-2"/>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b"/>
  <p:tag name="KSO_WM_UNIT_INDEX" val="1"/>
  <p:tag name="KSO_WM_UNIT_ID" val="diagram20205118_1*b*1"/>
  <p:tag name="KSO_WM_TEMPLATE_CATEGORY" val="diagram"/>
  <p:tag name="KSO_WM_TEMPLATE_INDEX" val="20205118"/>
  <p:tag name="KSO_WM_UNIT_LAYERLEVEL" val="1"/>
  <p:tag name="KSO_WM_TAG_VERSION" val="1.0"/>
  <p:tag name="KSO_WM_BEAUTIFY_FLAG" val=""/>
  <p:tag name="KSO_WM_UNIT_PRESET_TEXT" val="单击此处可添加副标题"/>
  <p:tag name="KSO_WM_UNIT_TEXT_FILL_FORE_SCHEMECOLOR_INDEX_BRIGHTNESS" val="0"/>
  <p:tag name="KSO_WM_UNIT_TEXT_FILL_FORE_SCHEMECOLOR_INDEX" val="14"/>
  <p:tag name="KSO_WM_UNIT_TEXT_FILL_TYPE" val="1"/>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TEXT_PART_ID_V2" val="a-4-1"/>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05118_1*a*1"/>
  <p:tag name="KSO_WM_TEMPLATE_CATEGORY" val="diagram"/>
  <p:tag name="KSO_WM_TEMPLATE_INDEX" val="20205118"/>
  <p:tag name="KSO_WM_UNIT_LAYERLEVEL" val="1"/>
  <p:tag name="KSO_WM_TAG_VERSION" val="1.0"/>
  <p:tag name="KSO_WM_BEAUTIFY_FLAG" val=""/>
  <p:tag name="KSO_WM_UNIT_PRESET_TEXT" val="单击此处&#13;添加大标题"/>
  <p:tag name="KSO_WM_UNIT_TEXT_FILL_FORE_SCHEMECOLOR_INDEX_BRIGHTNESS" val="0"/>
  <p:tag name="KSO_WM_UNIT_TEXT_FILL_FORE_SCHEMECOLOR_INDEX" val="14"/>
  <p:tag name="KSO_WM_UNIT_TEXT_FILL_TYPE" val="1"/>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NOCLEAR" val="0"/>
  <p:tag name="KSO_WM_UNIT_VALUE" val="660"/>
  <p:tag name="KSO_WM_UNIT_HIGHLIGHT" val="0"/>
  <p:tag name="KSO_WM_UNIT_COMPATIBLE" val="0"/>
  <p:tag name="KSO_WM_UNIT_DIAGRAM_ISNUMVISUAL" val="0"/>
  <p:tag name="KSO_WM_UNIT_DIAGRAM_ISREFERUNIT" val="0"/>
  <p:tag name="KSO_WM_UNIT_TYPE" val="f"/>
  <p:tag name="KSO_WM_UNIT_INDEX" val="1"/>
  <p:tag name="KSO_WM_UNIT_ID" val="diagram20205118_1*f*1"/>
  <p:tag name="KSO_WM_TEMPLATE_CATEGORY" val="diagram"/>
  <p:tag name="KSO_WM_TEMPLATE_INDEX" val="20205118"/>
  <p:tag name="KSO_WM_UNIT_LAYERLEVEL" val="1"/>
  <p:tag name="KSO_WM_TAG_VERSION" val="1.0"/>
  <p:tag name="KSO_WM_BEAUTIFY_FLAG" val=""/>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但信息却错综复杂，需要用更多的文字来表述；但请您尽可能提炼思想的精髓，否则容易造成观者的阅读压力，适得其反。&#13;正如我们都希望改变世界，希望给人带去光明，但更多时候只需播下一颗种子，自然有微光照拂，雨露滋养。恰如其分的表达观点，往往可以事半功倍。&#13;单击此处输入你的正文，文字是您思想的提炼，为了最终演示发布的良好效果，请尽量言简意赅的阐述观点；根据需要可酌情增减文字，以便观者可以准确理解您所传达的信息。&#13;您的正文已经简明扼要，但信息却错综复杂，需要用更多的文字来表述；但请您尽可能提炼思想的精髓，否则容易造成观者的阅读压力，适得其反。&#13;正如我们都希望改变世界，希望给人带去光明，但更多时候只需播下一颗种子，自然有微光照拂，雨露滋养。恰如其分的表达观点，往往可以事半功倍。"/>
  <p:tag name="KSO_WM_UNIT_TEXT_FILL_FORE_SCHEMECOLOR_INDEX_BRIGHTNESS" val="0.25"/>
  <p:tag name="KSO_WM_UNIT_TEXT_FILL_FORE_SCHEMECOLOR_INDEX" val="13"/>
  <p:tag name="KSO_WM_UNIT_TEXT_FILL_TYPE" val="1"/>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5118_1*i*3"/>
  <p:tag name="KSO_WM_TEMPLATE_CATEGORY" val="diagram"/>
  <p:tag name="KSO_WM_TEMPLATE_INDEX" val="20205118"/>
  <p:tag name="KSO_WM_UNIT_LAYERLEVEL" val="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5118_1*i*4"/>
  <p:tag name="KSO_WM_TEMPLATE_CATEGORY" val="diagram"/>
  <p:tag name="KSO_WM_TEMPLATE_INDEX" val="20205118"/>
  <p:tag name="KSO_WM_UNIT_LAYERLEVEL" val="1"/>
  <p:tag name="KSO_WM_TAG_VERSION" val="1.0"/>
  <p:tag name="KSO_WM_BEAUTIFY_FLAG" val="#wm#"/>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5118_1*i*5"/>
  <p:tag name="KSO_WM_TEMPLATE_CATEGORY" val="diagram"/>
  <p:tag name="KSO_WM_TEMPLATE_INDEX" val="20205118"/>
  <p:tag name="KSO_WM_UNIT_LAYERLEVEL" val="1"/>
  <p:tag name="KSO_WM_TAG_VERSION" val="1.0"/>
  <p:tag name="KSO_WM_BEAUTIFY_FLAG" val=""/>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5118_1*i*6"/>
  <p:tag name="KSO_WM_TEMPLATE_CATEGORY" val="diagram"/>
  <p:tag name="KSO_WM_TEMPLATE_INDEX" val="20205118"/>
  <p:tag name="KSO_WM_UNIT_LAYERLEVEL" val="1"/>
  <p:tag name="KSO_WM_TAG_VERSION" val="1.0"/>
  <p:tag name="KSO_WM_BEAUTIFY_FLAG" val=""/>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ISPRING_PRESENTATION_TITLE" val="Write Your Title Here"/>
  <p:tag name="commondata" val="eyJoZGlkIjoiYTNlZGE3OTFmNjQ2MWJjZDEwZGVjOTMwNzlmMTkxMjAifQ=="/>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5118_1*i*1"/>
  <p:tag name="KSO_WM_TEMPLATE_CATEGORY" val="diagram"/>
  <p:tag name="KSO_WM_TEMPLATE_INDEX" val="20205118"/>
  <p:tag name="KSO_WM_UNIT_LAYERLEVEL" val="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9.xml><?xml version="1.0" encoding="utf-8"?>
<p:tagLst xmlns:p="http://schemas.openxmlformats.org/presentationml/2006/main">
  <p:tag name="KSO_WM_UNIT_TEXT_PART_ID_V2" val="d-4-2"/>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b"/>
  <p:tag name="KSO_WM_UNIT_INDEX" val="1"/>
  <p:tag name="KSO_WM_UNIT_ID" val="diagram20205118_1*b*1"/>
  <p:tag name="KSO_WM_TEMPLATE_CATEGORY" val="diagram"/>
  <p:tag name="KSO_WM_TEMPLATE_INDEX" val="20205118"/>
  <p:tag name="KSO_WM_UNIT_LAYERLEVEL" val="1"/>
  <p:tag name="KSO_WM_TAG_VERSION" val="1.0"/>
  <p:tag name="KSO_WM_BEAUTIFY_FLAG" val=""/>
  <p:tag name="KSO_WM_UNIT_PRESET_TEXT" val="单击此处可添加副标题"/>
  <p:tag name="KSO_WM_UNIT_TEXT_FILL_FORE_SCHEMECOLOR_INDEX_BRIGHTNESS" val="0"/>
  <p:tag name="KSO_WM_UNIT_TEXT_FILL_FORE_SCHEMECOLOR_INDEX" val="14"/>
  <p:tag name="KSO_WM_UNIT_TEXT_FILL_TYPE" val="1"/>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UNIT_TEXT_PART_ID_V2" val="a-4-1"/>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05118_1*a*1"/>
  <p:tag name="KSO_WM_TEMPLATE_CATEGORY" val="diagram"/>
  <p:tag name="KSO_WM_TEMPLATE_INDEX" val="20205118"/>
  <p:tag name="KSO_WM_UNIT_LAYERLEVEL" val="1"/>
  <p:tag name="KSO_WM_TAG_VERSION" val="1.0"/>
  <p:tag name="KSO_WM_BEAUTIFY_FLAG" val=""/>
  <p:tag name="KSO_WM_UNIT_PRESET_TEXT" val="单击此处&#13;添加大标题"/>
  <p:tag name="KSO_WM_UNIT_TEXT_FILL_FORE_SCHEMECOLOR_INDEX_BRIGHTNESS" val="0"/>
  <p:tag name="KSO_WM_UNIT_TEXT_FILL_FORE_SCHEMECOLOR_INDEX" val="14"/>
  <p:tag name="KSO_WM_UNIT_TEXT_FILL_TYPE" val="1"/>
</p:tagLst>
</file>

<file path=ppt/tags/tag61.xml><?xml version="1.0" encoding="utf-8"?>
<p:tagLst xmlns:p="http://schemas.openxmlformats.org/presentationml/2006/main">
  <p:tag name="KSO_WM_UNIT_NOCLEAR" val="0"/>
  <p:tag name="KSO_WM_UNIT_VALUE" val="660"/>
  <p:tag name="KSO_WM_UNIT_HIGHLIGHT" val="0"/>
  <p:tag name="KSO_WM_UNIT_COMPATIBLE" val="0"/>
  <p:tag name="KSO_WM_UNIT_DIAGRAM_ISNUMVISUAL" val="0"/>
  <p:tag name="KSO_WM_UNIT_DIAGRAM_ISREFERUNIT" val="0"/>
  <p:tag name="KSO_WM_UNIT_TYPE" val="f"/>
  <p:tag name="KSO_WM_UNIT_INDEX" val="1"/>
  <p:tag name="KSO_WM_UNIT_ID" val="diagram20205118_1*f*1"/>
  <p:tag name="KSO_WM_TEMPLATE_CATEGORY" val="diagram"/>
  <p:tag name="KSO_WM_TEMPLATE_INDEX" val="20205118"/>
  <p:tag name="KSO_WM_UNIT_LAYERLEVEL" val="1"/>
  <p:tag name="KSO_WM_TAG_VERSION" val="1.0"/>
  <p:tag name="KSO_WM_BEAUTIFY_FLAG" val=""/>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但信息却错综复杂，需要用更多的文字来表述；但请您尽可能提炼思想的精髓，否则容易造成观者的阅读压力，适得其反。&#13;正如我们都希望改变世界，希望给人带去光明，但更多时候只需播下一颗种子，自然有微光照拂，雨露滋养。恰如其分的表达观点，往往可以事半功倍。&#13;单击此处输入你的正文，文字是您思想的提炼，为了最终演示发布的良好效果，请尽量言简意赅的阐述观点；根据需要可酌情增减文字，以便观者可以准确理解您所传达的信息。&#13;您的正文已经简明扼要，但信息却错综复杂，需要用更多的文字来表述；但请您尽可能提炼思想的精髓，否则容易造成观者的阅读压力，适得其反。&#13;正如我们都希望改变世界，希望给人带去光明，但更多时候只需播下一颗种子，自然有微光照拂，雨露滋养。恰如其分的表达观点，往往可以事半功倍。"/>
  <p:tag name="KSO_WM_UNIT_TEXT_FILL_FORE_SCHEMECOLOR_INDEX_BRIGHTNESS" val="0.25"/>
  <p:tag name="KSO_WM_UNIT_TEXT_FILL_FORE_SCHEMECOLOR_INDEX" val="13"/>
  <p:tag name="KSO_WM_UNIT_TEXT_FILL_TYPE"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5118_1*i*3"/>
  <p:tag name="KSO_WM_TEMPLATE_CATEGORY" val="diagram"/>
  <p:tag name="KSO_WM_TEMPLATE_INDEX" val="20205118"/>
  <p:tag name="KSO_WM_UNIT_LAYERLEVEL" val="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5118_1*i*4"/>
  <p:tag name="KSO_WM_TEMPLATE_CATEGORY" val="diagram"/>
  <p:tag name="KSO_WM_TEMPLATE_INDEX" val="20205118"/>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5118_1*i*5"/>
  <p:tag name="KSO_WM_TEMPLATE_CATEGORY" val="diagram"/>
  <p:tag name="KSO_WM_TEMPLATE_INDEX" val="20205118"/>
  <p:tag name="KSO_WM_UNIT_LAYERLEVEL" val="1"/>
  <p:tag name="KSO_WM_TAG_VERSION" val="1.0"/>
  <p:tag name="KSO_WM_BEAUTIFY_FLAG" val=""/>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5118_1*i*6"/>
  <p:tag name="KSO_WM_TEMPLATE_CATEGORY" val="diagram"/>
  <p:tag name="KSO_WM_TEMPLATE_INDEX" val="20205118"/>
  <p:tag name="KSO_WM_UNIT_LAYERLEVEL" val="1"/>
  <p:tag name="KSO_WM_TAG_VERSION" val="1.0"/>
  <p:tag name="KSO_WM_BEAUTIFY_FLAG" val=""/>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237">
      <a:dk1>
        <a:sysClr val="windowText" lastClr="000000"/>
      </a:dk1>
      <a:lt1>
        <a:sysClr val="window" lastClr="FFFFFF"/>
      </a:lt1>
      <a:dk2>
        <a:srgbClr val="1F497D"/>
      </a:dk2>
      <a:lt2>
        <a:srgbClr val="EEECE1"/>
      </a:lt2>
      <a:accent1>
        <a:srgbClr val="005DA2"/>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2306</Words>
  <Application>WPS 演示</Application>
  <PresentationFormat>全屏显示(16:9)</PresentationFormat>
  <Paragraphs>336</Paragraphs>
  <Slides>32</Slides>
  <Notes>30</Notes>
  <HiddenSlides>0</HiddenSlides>
  <MMClips>2</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32</vt:i4>
      </vt:variant>
    </vt:vector>
  </HeadingPairs>
  <TitlesOfParts>
    <vt:vector size="56" baseType="lpstr">
      <vt:lpstr>Arial</vt:lpstr>
      <vt:lpstr>宋体</vt:lpstr>
      <vt:lpstr>Wingdings</vt:lpstr>
      <vt:lpstr>微软雅黑</vt:lpstr>
      <vt:lpstr>微软雅黑 Light</vt:lpstr>
      <vt:lpstr>Impact</vt:lpstr>
      <vt:lpstr>Calibri</vt:lpstr>
      <vt:lpstr>Roboto Light</vt:lpstr>
      <vt:lpstr>Helvetica</vt:lpstr>
      <vt:lpstr>Open Sans</vt:lpstr>
      <vt:lpstr>Segoe Print</vt:lpstr>
      <vt:lpstr>Open Sans</vt:lpstr>
      <vt:lpstr>U.S. 101</vt:lpstr>
      <vt:lpstr>Roboto</vt:lpstr>
      <vt:lpstr>Times New Roman</vt:lpstr>
      <vt:lpstr>Open Sans Light</vt:lpstr>
      <vt:lpstr>STIXGeneral-Bold</vt:lpstr>
      <vt:lpstr>Lato Regular</vt:lpstr>
      <vt:lpstr>Oxygen</vt:lpstr>
      <vt:lpstr>Arial Unicode MS</vt:lpstr>
      <vt:lpstr>方正正中黑简体</vt:lpstr>
      <vt:lpstr>黑体</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keywords>www.tukuppt.com</cp:keywords>
  <cp:lastModifiedBy>The wandering boy</cp:lastModifiedBy>
  <cp:revision>128</cp:revision>
  <dcterms:created xsi:type="dcterms:W3CDTF">2015-12-11T17:46:00Z</dcterms:created>
  <dcterms:modified xsi:type="dcterms:W3CDTF">2023-12-07T03:25:57Z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4DEAB253524B4F4EB775E8A110123995_13</vt:lpwstr>
  </property>
  <property fmtid="{D5CDD505-2E9C-101B-9397-08002B2CF9AE}" pid="3" name="KSOProductBuildVer">
    <vt:lpwstr>2052-12.1.0.15990</vt:lpwstr>
  </property>
</Properties>
</file>